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8" r:id="rId2"/>
  </p:sldMasterIdLst>
  <p:notesMasterIdLst>
    <p:notesMasterId r:id="rId32"/>
  </p:notesMasterIdLst>
  <p:sldIdLst>
    <p:sldId id="257" r:id="rId3"/>
    <p:sldId id="260" r:id="rId4"/>
    <p:sldId id="263" r:id="rId5"/>
    <p:sldId id="264" r:id="rId6"/>
    <p:sldId id="266" r:id="rId7"/>
    <p:sldId id="265" r:id="rId8"/>
    <p:sldId id="261" r:id="rId9"/>
    <p:sldId id="267" r:id="rId10"/>
    <p:sldId id="268" r:id="rId11"/>
    <p:sldId id="269" r:id="rId12"/>
    <p:sldId id="270" r:id="rId13"/>
    <p:sldId id="272" r:id="rId14"/>
    <p:sldId id="286" r:id="rId15"/>
    <p:sldId id="287" r:id="rId16"/>
    <p:sldId id="288" r:id="rId17"/>
    <p:sldId id="273" r:id="rId18"/>
    <p:sldId id="274" r:id="rId19"/>
    <p:sldId id="275" r:id="rId20"/>
    <p:sldId id="276" r:id="rId21"/>
    <p:sldId id="277" r:id="rId22"/>
    <p:sldId id="278" r:id="rId23"/>
    <p:sldId id="282" r:id="rId24"/>
    <p:sldId id="283" r:id="rId25"/>
    <p:sldId id="284" r:id="rId26"/>
    <p:sldId id="285" r:id="rId27"/>
    <p:sldId id="280" r:id="rId28"/>
    <p:sldId id="281" r:id="rId29"/>
    <p:sldId id="290" r:id="rId30"/>
    <p:sldId id="289" r:id="rId3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166" autoAdjust="0"/>
  </p:normalViewPr>
  <p:slideViewPr>
    <p:cSldViewPr>
      <p:cViewPr>
        <p:scale>
          <a:sx n="52" d="100"/>
          <a:sy n="52" d="100"/>
        </p:scale>
        <p:origin x="-2338" y="-27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365231-BF4A-482C-9F20-D156F8D7A4DD}" type="doc">
      <dgm:prSet loTypeId="urn:microsoft.com/office/officeart/2005/8/layout/chevron1" loCatId="process" qsTypeId="urn:microsoft.com/office/officeart/2005/8/quickstyle/simple1" qsCatId="simple" csTypeId="urn:microsoft.com/office/officeart/2005/8/colors/colorful1" csCatId="colorful" phldr="1"/>
      <dgm:spPr/>
    </dgm:pt>
    <dgm:pt modelId="{F1B06E6A-C734-47C4-BCA8-2DAFD3DB57A2}">
      <dgm:prSet phldrT="[文本]" custT="1"/>
      <dgm:spPr/>
      <dgm:t>
        <a:bodyPr/>
        <a:lstStyle/>
        <a:p>
          <a:r>
            <a:rPr lang="en-US" altLang="zh-CN" sz="1400" b="1" dirty="0"/>
            <a:t>Players get certain number of unannotated data during the season </a:t>
          </a:r>
          <a:endParaRPr lang="zh-CN" altLang="en-US" sz="1400" b="1" dirty="0"/>
        </a:p>
      </dgm:t>
    </dgm:pt>
    <dgm:pt modelId="{35F16E46-CFB4-401D-959E-BA0FF6153C2B}" type="parTrans" cxnId="{5FDFB690-0216-48F1-92E0-57C00AE7D1AE}">
      <dgm:prSet/>
      <dgm:spPr/>
      <dgm:t>
        <a:bodyPr/>
        <a:lstStyle/>
        <a:p>
          <a:endParaRPr lang="zh-CN" altLang="en-US"/>
        </a:p>
      </dgm:t>
    </dgm:pt>
    <dgm:pt modelId="{A1992FCF-E2BC-45CE-94A3-2B765C669605}" type="sibTrans" cxnId="{5FDFB690-0216-48F1-92E0-57C00AE7D1AE}">
      <dgm:prSet/>
      <dgm:spPr/>
      <dgm:t>
        <a:bodyPr/>
        <a:lstStyle/>
        <a:p>
          <a:endParaRPr lang="zh-CN" altLang="en-US"/>
        </a:p>
      </dgm:t>
    </dgm:pt>
    <dgm:pt modelId="{F1A6738B-F89C-43BA-8A99-6D6801D4416A}">
      <dgm:prSet phldrT="[文本]" custT="1"/>
      <dgm:spPr/>
      <dgm:t>
        <a:bodyPr/>
        <a:lstStyle/>
        <a:p>
          <a:r>
            <a:rPr lang="en-US" altLang="zh-CN" sz="1400" b="1" dirty="0"/>
            <a:t>Players get stable rewards after completing annotation of an image</a:t>
          </a:r>
          <a:endParaRPr lang="zh-CN" altLang="en-US" sz="1400" b="1" dirty="0"/>
        </a:p>
      </dgm:t>
    </dgm:pt>
    <dgm:pt modelId="{105D683A-4DA0-4DD9-ABB9-E8CFD43A9DB0}" type="parTrans" cxnId="{09AEBEFB-6C71-440B-95EB-567EDC214F5F}">
      <dgm:prSet/>
      <dgm:spPr/>
      <dgm:t>
        <a:bodyPr/>
        <a:lstStyle/>
        <a:p>
          <a:endParaRPr lang="zh-CN" altLang="en-US"/>
        </a:p>
      </dgm:t>
    </dgm:pt>
    <dgm:pt modelId="{66311D39-CCAE-4C03-94CF-2781F2EFD3E3}" type="sibTrans" cxnId="{09AEBEFB-6C71-440B-95EB-567EDC214F5F}">
      <dgm:prSet/>
      <dgm:spPr/>
      <dgm:t>
        <a:bodyPr/>
        <a:lstStyle/>
        <a:p>
          <a:endParaRPr lang="zh-CN" altLang="en-US"/>
        </a:p>
      </dgm:t>
    </dgm:pt>
    <dgm:pt modelId="{E068F95E-90CF-43A2-929D-0D78E21C0B4F}">
      <dgm:prSet phldrT="[文本]" custT="1"/>
      <dgm:spPr/>
      <dgm:t>
        <a:bodyPr/>
        <a:lstStyle/>
        <a:p>
          <a:r>
            <a:rPr lang="en-US" altLang="zh-CN" sz="1400" b="1" dirty="0"/>
            <a:t>After the season, compute the labeling result by majority voting and user ranking</a:t>
          </a:r>
          <a:endParaRPr lang="zh-CN" altLang="en-US" sz="1400" b="1" dirty="0"/>
        </a:p>
      </dgm:t>
    </dgm:pt>
    <dgm:pt modelId="{9EC59677-E60D-4EAB-9170-543189DD2419}" type="parTrans" cxnId="{71F65250-B7F5-4721-8FC0-F6E1CED10091}">
      <dgm:prSet/>
      <dgm:spPr/>
      <dgm:t>
        <a:bodyPr/>
        <a:lstStyle/>
        <a:p>
          <a:endParaRPr lang="zh-CN" altLang="en-US"/>
        </a:p>
      </dgm:t>
    </dgm:pt>
    <dgm:pt modelId="{CF3850FB-E70C-476F-8EC4-D71311C6A198}" type="sibTrans" cxnId="{71F65250-B7F5-4721-8FC0-F6E1CED10091}">
      <dgm:prSet/>
      <dgm:spPr/>
      <dgm:t>
        <a:bodyPr/>
        <a:lstStyle/>
        <a:p>
          <a:endParaRPr lang="zh-CN" altLang="en-US"/>
        </a:p>
      </dgm:t>
    </dgm:pt>
    <dgm:pt modelId="{16EDEC7A-42E4-456E-8F5A-36DCC6463D44}">
      <dgm:prSet phldrT="[文本]" custT="1"/>
      <dgm:spPr/>
      <dgm:t>
        <a:bodyPr/>
        <a:lstStyle/>
        <a:p>
          <a:r>
            <a:rPr lang="en-US" altLang="zh-CN" sz="1400" b="1" dirty="0"/>
            <a:t>Users get additional reward based on their ranking</a:t>
          </a:r>
          <a:endParaRPr lang="zh-CN" altLang="en-US" sz="1400" b="1" dirty="0"/>
        </a:p>
      </dgm:t>
    </dgm:pt>
    <dgm:pt modelId="{57DCDF76-9801-4F7E-85B6-C80C9C27E5B2}" type="sibTrans" cxnId="{BE9DBD25-E480-40AE-9EA3-8067BD0D59A7}">
      <dgm:prSet/>
      <dgm:spPr/>
      <dgm:t>
        <a:bodyPr/>
        <a:lstStyle/>
        <a:p>
          <a:endParaRPr lang="zh-CN" altLang="en-US"/>
        </a:p>
      </dgm:t>
    </dgm:pt>
    <dgm:pt modelId="{C432D1A8-5935-4B5B-AAEE-AD48F40CA494}" type="parTrans" cxnId="{BE9DBD25-E480-40AE-9EA3-8067BD0D59A7}">
      <dgm:prSet/>
      <dgm:spPr/>
      <dgm:t>
        <a:bodyPr/>
        <a:lstStyle/>
        <a:p>
          <a:endParaRPr lang="zh-CN" altLang="en-US"/>
        </a:p>
      </dgm:t>
    </dgm:pt>
    <dgm:pt modelId="{6DD05A8F-4EDF-46A8-854D-EC09D15299A9}" type="pres">
      <dgm:prSet presAssocID="{66365231-BF4A-482C-9F20-D156F8D7A4DD}" presName="Name0" presStyleCnt="0">
        <dgm:presLayoutVars>
          <dgm:dir/>
          <dgm:animLvl val="lvl"/>
          <dgm:resizeHandles val="exact"/>
        </dgm:presLayoutVars>
      </dgm:prSet>
      <dgm:spPr/>
    </dgm:pt>
    <dgm:pt modelId="{213AC0E7-BEDE-4329-8136-8E5CA599DCB4}" type="pres">
      <dgm:prSet presAssocID="{F1B06E6A-C734-47C4-BCA8-2DAFD3DB57A2}" presName="parTxOnly" presStyleLbl="node1" presStyleIdx="0" presStyleCnt="4" custScaleY="132497" custLinFactNeighborX="-57739" custLinFactNeighborY="3779">
        <dgm:presLayoutVars>
          <dgm:chMax val="0"/>
          <dgm:chPref val="0"/>
          <dgm:bulletEnabled val="1"/>
        </dgm:presLayoutVars>
      </dgm:prSet>
      <dgm:spPr/>
      <dgm:t>
        <a:bodyPr/>
        <a:lstStyle/>
        <a:p>
          <a:endParaRPr lang="en-IN"/>
        </a:p>
      </dgm:t>
    </dgm:pt>
    <dgm:pt modelId="{0A55BA01-227F-475F-A4BE-BC30AF190A48}" type="pres">
      <dgm:prSet presAssocID="{A1992FCF-E2BC-45CE-94A3-2B765C669605}" presName="parTxOnlySpace" presStyleCnt="0"/>
      <dgm:spPr/>
    </dgm:pt>
    <dgm:pt modelId="{A15FB026-327C-483A-BE16-5F0567254424}" type="pres">
      <dgm:prSet presAssocID="{F1A6738B-F89C-43BA-8A99-6D6801D4416A}" presName="parTxOnly" presStyleLbl="node1" presStyleIdx="1" presStyleCnt="4" custScaleY="132497" custLinFactX="-7447" custLinFactNeighborX="-100000" custLinFactNeighborY="4356">
        <dgm:presLayoutVars>
          <dgm:chMax val="0"/>
          <dgm:chPref val="0"/>
          <dgm:bulletEnabled val="1"/>
        </dgm:presLayoutVars>
      </dgm:prSet>
      <dgm:spPr/>
      <dgm:t>
        <a:bodyPr/>
        <a:lstStyle/>
        <a:p>
          <a:endParaRPr lang="en-IN"/>
        </a:p>
      </dgm:t>
    </dgm:pt>
    <dgm:pt modelId="{0EF4795D-95FD-45A7-8C70-CF8892C5E78E}" type="pres">
      <dgm:prSet presAssocID="{66311D39-CCAE-4C03-94CF-2781F2EFD3E3}" presName="parTxOnlySpace" presStyleCnt="0"/>
      <dgm:spPr/>
    </dgm:pt>
    <dgm:pt modelId="{B9892E8E-13F1-40E6-A2BA-3955E9F38EC6}" type="pres">
      <dgm:prSet presAssocID="{E068F95E-90CF-43A2-929D-0D78E21C0B4F}" presName="parTxOnly" presStyleLbl="node1" presStyleIdx="2" presStyleCnt="4" custScaleY="132497" custLinFactX="-25661" custLinFactNeighborX="-100000" custLinFactNeighborY="4356">
        <dgm:presLayoutVars>
          <dgm:chMax val="0"/>
          <dgm:chPref val="0"/>
          <dgm:bulletEnabled val="1"/>
        </dgm:presLayoutVars>
      </dgm:prSet>
      <dgm:spPr/>
      <dgm:t>
        <a:bodyPr/>
        <a:lstStyle/>
        <a:p>
          <a:endParaRPr lang="en-IN"/>
        </a:p>
      </dgm:t>
    </dgm:pt>
    <dgm:pt modelId="{7645A43F-0107-49BB-AB34-0C256CE50464}" type="pres">
      <dgm:prSet presAssocID="{CF3850FB-E70C-476F-8EC4-D71311C6A198}" presName="parTxOnlySpace" presStyleCnt="0"/>
      <dgm:spPr/>
    </dgm:pt>
    <dgm:pt modelId="{0181488D-3508-4D44-974F-CE9A71766346}" type="pres">
      <dgm:prSet presAssocID="{16EDEC7A-42E4-456E-8F5A-36DCC6463D44}" presName="parTxOnly" presStyleLbl="node1" presStyleIdx="3" presStyleCnt="4" custScaleY="132497" custLinFactX="-45020" custLinFactNeighborX="-100000" custLinFactNeighborY="4356">
        <dgm:presLayoutVars>
          <dgm:chMax val="0"/>
          <dgm:chPref val="0"/>
          <dgm:bulletEnabled val="1"/>
        </dgm:presLayoutVars>
      </dgm:prSet>
      <dgm:spPr/>
      <dgm:t>
        <a:bodyPr/>
        <a:lstStyle/>
        <a:p>
          <a:endParaRPr lang="en-IN"/>
        </a:p>
      </dgm:t>
    </dgm:pt>
  </dgm:ptLst>
  <dgm:cxnLst>
    <dgm:cxn modelId="{BE9DBD25-E480-40AE-9EA3-8067BD0D59A7}" srcId="{66365231-BF4A-482C-9F20-D156F8D7A4DD}" destId="{16EDEC7A-42E4-456E-8F5A-36DCC6463D44}" srcOrd="3" destOrd="0" parTransId="{C432D1A8-5935-4B5B-AAEE-AD48F40CA494}" sibTransId="{57DCDF76-9801-4F7E-85B6-C80C9C27E5B2}"/>
    <dgm:cxn modelId="{09AEBEFB-6C71-440B-95EB-567EDC214F5F}" srcId="{66365231-BF4A-482C-9F20-D156F8D7A4DD}" destId="{F1A6738B-F89C-43BA-8A99-6D6801D4416A}" srcOrd="1" destOrd="0" parTransId="{105D683A-4DA0-4DD9-ABB9-E8CFD43A9DB0}" sibTransId="{66311D39-CCAE-4C03-94CF-2781F2EFD3E3}"/>
    <dgm:cxn modelId="{1CB2F08A-0705-4E65-81FC-24B7A69E2A65}" type="presOf" srcId="{16EDEC7A-42E4-456E-8F5A-36DCC6463D44}" destId="{0181488D-3508-4D44-974F-CE9A71766346}" srcOrd="0" destOrd="0" presId="urn:microsoft.com/office/officeart/2005/8/layout/chevron1"/>
    <dgm:cxn modelId="{5FDFB690-0216-48F1-92E0-57C00AE7D1AE}" srcId="{66365231-BF4A-482C-9F20-D156F8D7A4DD}" destId="{F1B06E6A-C734-47C4-BCA8-2DAFD3DB57A2}" srcOrd="0" destOrd="0" parTransId="{35F16E46-CFB4-401D-959E-BA0FF6153C2B}" sibTransId="{A1992FCF-E2BC-45CE-94A3-2B765C669605}"/>
    <dgm:cxn modelId="{F6A2FCFA-828F-4BC5-98CC-38914A007B11}" type="presOf" srcId="{F1A6738B-F89C-43BA-8A99-6D6801D4416A}" destId="{A15FB026-327C-483A-BE16-5F0567254424}" srcOrd="0" destOrd="0" presId="urn:microsoft.com/office/officeart/2005/8/layout/chevron1"/>
    <dgm:cxn modelId="{9475EBB2-E9DB-4936-A556-34121D21227B}" type="presOf" srcId="{66365231-BF4A-482C-9F20-D156F8D7A4DD}" destId="{6DD05A8F-4EDF-46A8-854D-EC09D15299A9}" srcOrd="0" destOrd="0" presId="urn:microsoft.com/office/officeart/2005/8/layout/chevron1"/>
    <dgm:cxn modelId="{71F65250-B7F5-4721-8FC0-F6E1CED10091}" srcId="{66365231-BF4A-482C-9F20-D156F8D7A4DD}" destId="{E068F95E-90CF-43A2-929D-0D78E21C0B4F}" srcOrd="2" destOrd="0" parTransId="{9EC59677-E60D-4EAB-9170-543189DD2419}" sibTransId="{CF3850FB-E70C-476F-8EC4-D71311C6A198}"/>
    <dgm:cxn modelId="{0C95C9DC-C255-4C58-A7B3-97BDB9DC0665}" type="presOf" srcId="{E068F95E-90CF-43A2-929D-0D78E21C0B4F}" destId="{B9892E8E-13F1-40E6-A2BA-3955E9F38EC6}" srcOrd="0" destOrd="0" presId="urn:microsoft.com/office/officeart/2005/8/layout/chevron1"/>
    <dgm:cxn modelId="{612769B8-FD98-4C73-B4FE-AFF3FDEE5A79}" type="presOf" srcId="{F1B06E6A-C734-47C4-BCA8-2DAFD3DB57A2}" destId="{213AC0E7-BEDE-4329-8136-8E5CA599DCB4}" srcOrd="0" destOrd="0" presId="urn:microsoft.com/office/officeart/2005/8/layout/chevron1"/>
    <dgm:cxn modelId="{238D15F4-710A-4686-A624-7917A86E3D9D}" type="presParOf" srcId="{6DD05A8F-4EDF-46A8-854D-EC09D15299A9}" destId="{213AC0E7-BEDE-4329-8136-8E5CA599DCB4}" srcOrd="0" destOrd="0" presId="urn:microsoft.com/office/officeart/2005/8/layout/chevron1"/>
    <dgm:cxn modelId="{81BEF440-C674-4D4A-B8C5-DE295FDE1F93}" type="presParOf" srcId="{6DD05A8F-4EDF-46A8-854D-EC09D15299A9}" destId="{0A55BA01-227F-475F-A4BE-BC30AF190A48}" srcOrd="1" destOrd="0" presId="urn:microsoft.com/office/officeart/2005/8/layout/chevron1"/>
    <dgm:cxn modelId="{BED0A1CC-AFA3-4E5E-975E-7B21815BD594}" type="presParOf" srcId="{6DD05A8F-4EDF-46A8-854D-EC09D15299A9}" destId="{A15FB026-327C-483A-BE16-5F0567254424}" srcOrd="2" destOrd="0" presId="urn:microsoft.com/office/officeart/2005/8/layout/chevron1"/>
    <dgm:cxn modelId="{7A1F948F-A23B-4E1A-9781-CFAC56C99ECA}" type="presParOf" srcId="{6DD05A8F-4EDF-46A8-854D-EC09D15299A9}" destId="{0EF4795D-95FD-45A7-8C70-CF8892C5E78E}" srcOrd="3" destOrd="0" presId="urn:microsoft.com/office/officeart/2005/8/layout/chevron1"/>
    <dgm:cxn modelId="{2E1D5DE8-DAE9-4283-ABC7-F4CCE186A95C}" type="presParOf" srcId="{6DD05A8F-4EDF-46A8-854D-EC09D15299A9}" destId="{B9892E8E-13F1-40E6-A2BA-3955E9F38EC6}" srcOrd="4" destOrd="0" presId="urn:microsoft.com/office/officeart/2005/8/layout/chevron1"/>
    <dgm:cxn modelId="{3CB51279-9430-482D-B46C-0DDA88578674}" type="presParOf" srcId="{6DD05A8F-4EDF-46A8-854D-EC09D15299A9}" destId="{7645A43F-0107-49BB-AB34-0C256CE50464}" srcOrd="5" destOrd="0" presId="urn:microsoft.com/office/officeart/2005/8/layout/chevron1"/>
    <dgm:cxn modelId="{2E8632DD-2ABB-4A30-A5F7-11A95C1F7474}" type="presParOf" srcId="{6DD05A8F-4EDF-46A8-854D-EC09D15299A9}" destId="{0181488D-3508-4D44-974F-CE9A71766346}"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130696F-E8EA-4F7E-918B-5CC8453E4D35}" type="datetimeFigureOut">
              <a:rPr lang="zh-CN" altLang="en-US" smtClean="0"/>
              <a:t>2019/8/27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0B4849F-587D-4998-87FD-12BA9DD194F1}" type="slidenum">
              <a:rPr lang="zh-CN" altLang="en-US" smtClean="0"/>
              <a:t>‹#›</a:t>
            </a:fld>
            <a:endParaRPr lang="zh-CN" altLang="en-US"/>
          </a:p>
        </p:txBody>
      </p:sp>
    </p:spTree>
    <p:extLst>
      <p:ext uri="{BB962C8B-B14F-4D97-AF65-F5344CB8AC3E}">
        <p14:creationId xmlns:p14="http://schemas.microsoft.com/office/powerpoint/2010/main" val="470952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1)	The number of mitotic figures visible in histology sections is an important indicator for cancer screening and assessment</a:t>
            </a:r>
          </a:p>
          <a:p>
            <a:r>
              <a:rPr lang="en-US" altLang="zh-CN" sz="1200" b="0" i="0" u="none" strike="noStrike" kern="1200" baseline="0" dirty="0">
                <a:solidFill>
                  <a:schemeClr val="tx1"/>
                </a:solidFill>
                <a:latin typeface="+mn-lt"/>
                <a:ea typeface="+mn-ea"/>
                <a:cs typeface="+mn-cs"/>
              </a:rPr>
              <a:t>2) 	the count is performed manually by pathologists, histologists, (This process is cumbersome)</a:t>
            </a:r>
          </a:p>
          <a:p>
            <a:r>
              <a:rPr lang="en-US" altLang="zh-CN" sz="1200" b="0" i="0" u="none" strike="noStrike" kern="1200" baseline="0" dirty="0">
                <a:solidFill>
                  <a:schemeClr val="tx1"/>
                </a:solidFill>
                <a:latin typeface="+mn-lt"/>
                <a:ea typeface="+mn-ea"/>
                <a:cs typeface="+mn-cs"/>
              </a:rPr>
              <a:t>		</a:t>
            </a:r>
          </a:p>
        </p:txBody>
      </p:sp>
      <p:sp>
        <p:nvSpPr>
          <p:cNvPr id="4" name="灯片编号占位符 3"/>
          <p:cNvSpPr>
            <a:spLocks noGrp="1"/>
          </p:cNvSpPr>
          <p:nvPr>
            <p:ph type="sldNum" sz="quarter" idx="5"/>
          </p:nvPr>
        </p:nvSpPr>
        <p:spPr/>
        <p:txBody>
          <a:bodyPr/>
          <a:lstStyle/>
          <a:p>
            <a:fld id="{20A32A09-A8F9-4844-A50B-996B9FD8E092}" type="slidenum">
              <a:rPr lang="de-DE" smtClean="0">
                <a:solidFill>
                  <a:prstClr val="black"/>
                </a:solidFill>
              </a:rPr>
              <a:pPr/>
              <a:t>2</a:t>
            </a:fld>
            <a:endParaRPr lang="de-DE">
              <a:solidFill>
                <a:prstClr val="black"/>
              </a:solidFill>
            </a:endParaRPr>
          </a:p>
        </p:txBody>
      </p:sp>
    </p:spTree>
    <p:extLst>
      <p:ext uri="{BB962C8B-B14F-4D97-AF65-F5344CB8AC3E}">
        <p14:creationId xmlns:p14="http://schemas.microsoft.com/office/powerpoint/2010/main" val="2699908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finishing annotation work for one image, the users would earn a reward computed based on their accuracy of clicks. And we also compute the moving average of the accuracy of the user as the evaluation of user performance.  To reach a higher level, this moving average accuracy should reach a certain threshold.</a:t>
            </a:r>
            <a:endParaRPr lang="zh-CN" altLang="en-US" dirty="0"/>
          </a:p>
        </p:txBody>
      </p:sp>
      <p:sp>
        <p:nvSpPr>
          <p:cNvPr id="4" name="灯片编号占位符 3"/>
          <p:cNvSpPr>
            <a:spLocks noGrp="1"/>
          </p:cNvSpPr>
          <p:nvPr>
            <p:ph type="sldNum" sz="quarter" idx="5"/>
          </p:nvPr>
        </p:nvSpPr>
        <p:spPr/>
        <p:txBody>
          <a:bodyPr/>
          <a:lstStyle/>
          <a:p>
            <a:fld id="{20A32A09-A8F9-4844-A50B-996B9FD8E092}" type="slidenum">
              <a:rPr lang="de-DE" smtClean="0"/>
              <a:pPr/>
              <a:t>20</a:t>
            </a:fld>
            <a:endParaRPr lang="de-DE"/>
          </a:p>
        </p:txBody>
      </p:sp>
    </p:spTree>
    <p:extLst>
      <p:ext uri="{BB962C8B-B14F-4D97-AF65-F5344CB8AC3E}">
        <p14:creationId xmlns:p14="http://schemas.microsoft.com/office/powerpoint/2010/main" val="3712444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A32A09-A8F9-4844-A50B-996B9FD8E092}" type="slidenum">
              <a:rPr lang="de-DE" smtClean="0"/>
              <a:pPr/>
              <a:t>21</a:t>
            </a:fld>
            <a:endParaRPr lang="de-DE"/>
          </a:p>
        </p:txBody>
      </p:sp>
    </p:spTree>
    <p:extLst>
      <p:ext uri="{BB962C8B-B14F-4D97-AF65-F5344CB8AC3E}">
        <p14:creationId xmlns:p14="http://schemas.microsoft.com/office/powerpoint/2010/main" val="18661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Mitotic cell may look alike, and this will make assessments more difficult</a:t>
            </a:r>
          </a:p>
          <a:p>
            <a:r>
              <a:rPr lang="en-US" altLang="zh-CN" sz="1200" b="0" i="0" u="none" strike="noStrike" kern="1200" baseline="0" dirty="0">
                <a:solidFill>
                  <a:schemeClr val="tx1"/>
                </a:solidFill>
                <a:latin typeface="+mn-lt"/>
                <a:ea typeface="+mn-ea"/>
                <a:cs typeface="+mn-cs"/>
              </a:rPr>
              <a:t>A low density of mitosis makes it more labor intensive for a pathologist.</a:t>
            </a:r>
          </a:p>
          <a:p>
            <a:endParaRPr lang="en-US" altLang="zh-CN" sz="1200" b="0" i="0" u="none" strike="noStrike" kern="1200" baseline="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C0B4849F-587D-4998-87FD-12BA9DD194F1}" type="slidenum">
              <a:rPr lang="zh-CN" altLang="en-US" smtClean="0"/>
              <a:t>3</a:t>
            </a:fld>
            <a:endParaRPr lang="zh-CN" altLang="en-US"/>
          </a:p>
        </p:txBody>
      </p:sp>
    </p:spTree>
    <p:extLst>
      <p:ext uri="{BB962C8B-B14F-4D97-AF65-F5344CB8AC3E}">
        <p14:creationId xmlns:p14="http://schemas.microsoft.com/office/powerpoint/2010/main" val="2171838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differences in staining and</a:t>
            </a:r>
          </a:p>
          <a:p>
            <a:r>
              <a:rPr lang="en-US" altLang="zh-CN" sz="1200" b="0" i="0" u="none" strike="noStrike" kern="1200" baseline="0" dirty="0">
                <a:solidFill>
                  <a:schemeClr val="tx1"/>
                </a:solidFill>
                <a:latin typeface="+mn-lt"/>
                <a:ea typeface="+mn-ea"/>
                <a:cs typeface="+mn-cs"/>
              </a:rPr>
              <a:t>tissue </a:t>
            </a:r>
            <a:r>
              <a:rPr lang="en-US" altLang="zh-CN" sz="1200" b="0" i="0" u="none" strike="noStrike" kern="1200" baseline="0" dirty="0" smtClean="0">
                <a:solidFill>
                  <a:schemeClr val="tx1"/>
                </a:solidFill>
                <a:latin typeface="+mn-lt"/>
                <a:ea typeface="+mn-ea"/>
                <a:cs typeface="+mn-cs"/>
              </a:rPr>
              <a:t>artifacts complicate</a:t>
            </a:r>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this task.</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Furthermore, mitotic detection manually often cost 24-96h and this period will be painful for the </a:t>
            </a:r>
            <a:r>
              <a:rPr lang="en-US" altLang="zh-CN" sz="1200" b="0" i="0" u="none" strike="noStrike" kern="1200" baseline="0" dirty="0" smtClean="0">
                <a:solidFill>
                  <a:schemeClr val="tx1"/>
                </a:solidFill>
                <a:latin typeface="+mn-lt"/>
                <a:ea typeface="+mn-ea"/>
                <a:cs typeface="+mn-cs"/>
              </a:rPr>
              <a:t>patients</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Because of its importance in determining the severity of the cancer,</a:t>
            </a:r>
          </a:p>
          <a:p>
            <a:r>
              <a:rPr lang="en-US" altLang="zh-CN" sz="1200" b="0" i="0" u="none" strike="noStrike" kern="1200" baseline="0" dirty="0" smtClean="0">
                <a:solidFill>
                  <a:schemeClr val="tx1"/>
                </a:solidFill>
                <a:latin typeface="+mn-lt"/>
                <a:ea typeface="+mn-ea"/>
                <a:cs typeface="+mn-cs"/>
              </a:rPr>
              <a:t>the development of automated mitosis detection has become necessary </a:t>
            </a:r>
            <a:r>
              <a:rPr lang="en-US" altLang="zh-CN" sz="1200" b="0" i="0" u="none" strike="noStrike" kern="1200" baseline="0" smtClean="0">
                <a:solidFill>
                  <a:schemeClr val="tx1"/>
                </a:solidFill>
                <a:latin typeface="+mn-lt"/>
                <a:ea typeface="+mn-ea"/>
                <a:cs typeface="+mn-cs"/>
              </a:rPr>
              <a:t>and </a:t>
            </a:r>
            <a:r>
              <a:rPr lang="en-US" altLang="zh-CN" sz="1200" b="0" i="0" u="none" strike="noStrike" kern="1200" baseline="0" smtClean="0">
                <a:solidFill>
                  <a:schemeClr val="tx1"/>
                </a:solidFill>
                <a:latin typeface="+mn-lt"/>
                <a:ea typeface="+mn-ea"/>
                <a:cs typeface="+mn-cs"/>
              </a:rPr>
              <a:t>imperative</a:t>
            </a:r>
            <a:endParaRPr lang="en-US" altLang="zh-CN" sz="1200" b="0" i="0" u="none" strike="noStrike" kern="1200" baseline="0" dirty="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0B4849F-587D-4998-87FD-12BA9DD194F1}" type="slidenum">
              <a:rPr lang="zh-CN" altLang="en-US" smtClean="0"/>
              <a:t>4</a:t>
            </a:fld>
            <a:endParaRPr lang="zh-CN" altLang="en-US"/>
          </a:p>
        </p:txBody>
      </p:sp>
    </p:spTree>
    <p:extLst>
      <p:ext uri="{BB962C8B-B14F-4D97-AF65-F5344CB8AC3E}">
        <p14:creationId xmlns:p14="http://schemas.microsoft.com/office/powerpoint/2010/main" val="3091826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Because of its importance in determining the</a:t>
            </a:r>
          </a:p>
          <a:p>
            <a:r>
              <a:rPr lang="en-US" altLang="zh-CN" sz="1200" b="0" i="0" u="none" strike="noStrike" kern="1200" baseline="0" dirty="0">
                <a:solidFill>
                  <a:schemeClr val="tx1"/>
                </a:solidFill>
                <a:latin typeface="+mn-lt"/>
                <a:ea typeface="+mn-ea"/>
                <a:cs typeface="+mn-cs"/>
              </a:rPr>
              <a:t>severity of the cancer, the development of automated</a:t>
            </a:r>
          </a:p>
          <a:p>
            <a:r>
              <a:rPr lang="en-US" altLang="zh-CN" sz="1200" b="0" i="0" u="none" strike="noStrike" kern="1200" baseline="0" dirty="0">
                <a:solidFill>
                  <a:schemeClr val="tx1"/>
                </a:solidFill>
                <a:latin typeface="+mn-lt"/>
                <a:ea typeface="+mn-ea"/>
                <a:cs typeface="+mn-cs"/>
              </a:rPr>
              <a:t>mitosis detection has become necessary and critical</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Here is our game design overview</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C0B4849F-587D-4998-87FD-12BA9DD194F1}" type="slidenum">
              <a:rPr lang="zh-CN" altLang="en-US" smtClean="0"/>
              <a:t>6</a:t>
            </a:fld>
            <a:endParaRPr lang="zh-CN" altLang="en-US"/>
          </a:p>
        </p:txBody>
      </p:sp>
    </p:spTree>
    <p:extLst>
      <p:ext uri="{BB962C8B-B14F-4D97-AF65-F5344CB8AC3E}">
        <p14:creationId xmlns:p14="http://schemas.microsoft.com/office/powerpoint/2010/main" val="2747415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B4849F-587D-4998-87FD-12BA9DD194F1}" type="slidenum">
              <a:rPr lang="zh-CN" altLang="en-US" smtClean="0"/>
              <a:t>7</a:t>
            </a:fld>
            <a:endParaRPr lang="zh-CN" altLang="en-US"/>
          </a:p>
        </p:txBody>
      </p:sp>
    </p:spTree>
    <p:extLst>
      <p:ext uri="{BB962C8B-B14F-4D97-AF65-F5344CB8AC3E}">
        <p14:creationId xmlns:p14="http://schemas.microsoft.com/office/powerpoint/2010/main" val="1946656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this part, we present a short video and some pictures explaining the different stages of mitosis, </a:t>
            </a:r>
            <a:endParaRPr lang="zh-CN" altLang="en-US" dirty="0"/>
          </a:p>
        </p:txBody>
      </p:sp>
      <p:sp>
        <p:nvSpPr>
          <p:cNvPr id="4" name="灯片编号占位符 3"/>
          <p:cNvSpPr>
            <a:spLocks noGrp="1"/>
          </p:cNvSpPr>
          <p:nvPr>
            <p:ph type="sldNum" sz="quarter" idx="5"/>
          </p:nvPr>
        </p:nvSpPr>
        <p:spPr/>
        <p:txBody>
          <a:bodyPr/>
          <a:lstStyle/>
          <a:p>
            <a:fld id="{20A32A09-A8F9-4844-A50B-996B9FD8E092}" type="slidenum">
              <a:rPr lang="de-DE" smtClean="0"/>
              <a:pPr/>
              <a:t>16</a:t>
            </a:fld>
            <a:endParaRPr lang="de-DE"/>
          </a:p>
        </p:txBody>
      </p:sp>
    </p:spTree>
    <p:extLst>
      <p:ext uri="{BB962C8B-B14F-4D97-AF65-F5344CB8AC3E}">
        <p14:creationId xmlns:p14="http://schemas.microsoft.com/office/powerpoint/2010/main" val="1628124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A32A09-A8F9-4844-A50B-996B9FD8E092}" type="slidenum">
              <a:rPr lang="de-DE" smtClean="0"/>
              <a:pPr/>
              <a:t>17</a:t>
            </a:fld>
            <a:endParaRPr lang="de-DE"/>
          </a:p>
        </p:txBody>
      </p:sp>
    </p:spTree>
    <p:extLst>
      <p:ext uri="{BB962C8B-B14F-4D97-AF65-F5344CB8AC3E}">
        <p14:creationId xmlns:p14="http://schemas.microsoft.com/office/powerpoint/2010/main" val="1558214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stage, we crop mitosis and non-mitosis cells from annotated data set. The users have to make quick decisions during this stage. To evaluate the performance of the users, a time bar is included in this stage. The time bar is initialized with 60 seconds. Every time the users have made a right decision, a small amount of time, for example, 0.1 second is added to the time bar. If they made a wrong choice, the game stops, and the player has to start again. Finally, the score is computed by the number of right decisions the user has made. For level up, the user has to reach a score bigger than 20.</a:t>
            </a:r>
            <a:endParaRPr lang="zh-CN" altLang="en-US" dirty="0"/>
          </a:p>
        </p:txBody>
      </p:sp>
      <p:sp>
        <p:nvSpPr>
          <p:cNvPr id="4" name="灯片编号占位符 3"/>
          <p:cNvSpPr>
            <a:spLocks noGrp="1"/>
          </p:cNvSpPr>
          <p:nvPr>
            <p:ph type="sldNum" sz="quarter" idx="5"/>
          </p:nvPr>
        </p:nvSpPr>
        <p:spPr/>
        <p:txBody>
          <a:bodyPr/>
          <a:lstStyle/>
          <a:p>
            <a:fld id="{20A32A09-A8F9-4844-A50B-996B9FD8E092}" type="slidenum">
              <a:rPr lang="de-DE" smtClean="0"/>
              <a:pPr/>
              <a:t>18</a:t>
            </a:fld>
            <a:endParaRPr lang="de-DE"/>
          </a:p>
        </p:txBody>
      </p:sp>
    </p:spTree>
    <p:extLst>
      <p:ext uri="{BB962C8B-B14F-4D97-AF65-F5344CB8AC3E}">
        <p14:creationId xmlns:p14="http://schemas.microsoft.com/office/powerpoint/2010/main" val="3881818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stage, full frame of annotated images would be given. The task is to find out all the mitosis cells in the picture. The user could use hints when having difficulties finding out mitosis cells. And each hint will cost 5 carrots. </a:t>
            </a:r>
            <a:endParaRPr lang="zh-CN" altLang="en-US" dirty="0"/>
          </a:p>
        </p:txBody>
      </p:sp>
      <p:sp>
        <p:nvSpPr>
          <p:cNvPr id="4" name="灯片编号占位符 3"/>
          <p:cNvSpPr>
            <a:spLocks noGrp="1"/>
          </p:cNvSpPr>
          <p:nvPr>
            <p:ph type="sldNum" sz="quarter" idx="5"/>
          </p:nvPr>
        </p:nvSpPr>
        <p:spPr/>
        <p:txBody>
          <a:bodyPr/>
          <a:lstStyle/>
          <a:p>
            <a:fld id="{20A32A09-A8F9-4844-A50B-996B9FD8E092}" type="slidenum">
              <a:rPr lang="de-DE" smtClean="0"/>
              <a:pPr/>
              <a:t>19</a:t>
            </a:fld>
            <a:endParaRPr lang="de-DE"/>
          </a:p>
        </p:txBody>
      </p:sp>
    </p:spTree>
    <p:extLst>
      <p:ext uri="{BB962C8B-B14F-4D97-AF65-F5344CB8AC3E}">
        <p14:creationId xmlns:p14="http://schemas.microsoft.com/office/powerpoint/2010/main" val="7633316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master mit Siegel">
    <p:spTree>
      <p:nvGrpSpPr>
        <p:cNvPr id="1" name=""/>
        <p:cNvGrpSpPr/>
        <p:nvPr/>
      </p:nvGrpSpPr>
      <p:grpSpPr>
        <a:xfrm>
          <a:off x="0" y="0"/>
          <a:ext cx="0" cy="0"/>
          <a:chOff x="0" y="0"/>
          <a:chExt cx="0" cy="0"/>
        </a:xfrm>
      </p:grpSpPr>
      <p:sp>
        <p:nvSpPr>
          <p:cNvPr id="8" name="Rechteck 7"/>
          <p:cNvSpPr/>
          <p:nvPr userDrawn="1"/>
        </p:nvSpPr>
        <p:spPr>
          <a:xfrm>
            <a:off x="307180" y="1324800"/>
            <a:ext cx="8836819" cy="1287985"/>
          </a:xfrm>
          <a:prstGeom prst="rect">
            <a:avLst/>
          </a:prstGeom>
          <a:solidFill>
            <a:srgbClr val="98A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2" name="Titel 1"/>
          <p:cNvSpPr>
            <a:spLocks noGrp="1"/>
          </p:cNvSpPr>
          <p:nvPr>
            <p:ph type="ctrTitle"/>
          </p:nvPr>
        </p:nvSpPr>
        <p:spPr>
          <a:xfrm>
            <a:off x="396000" y="1397002"/>
            <a:ext cx="8568000" cy="581001"/>
          </a:xfrm>
          <a:prstGeom prst="rect">
            <a:avLst/>
          </a:prstGeom>
        </p:spPr>
        <p:txBody>
          <a:bodyPr lIns="0" tIns="0" rIns="0" bIns="0">
            <a:normAutofit/>
          </a:bodyPr>
          <a:lstStyle>
            <a:lvl1pPr>
              <a:defRPr sz="2800"/>
            </a:lvl1pPr>
          </a:lstStyle>
          <a:p>
            <a:r>
              <a:rPr lang="de-DE" dirty="0"/>
              <a:t>Titelmasterformat durch Klicken bearbeiten</a:t>
            </a:r>
          </a:p>
        </p:txBody>
      </p:sp>
      <p:sp>
        <p:nvSpPr>
          <p:cNvPr id="3" name="Untertitel 2"/>
          <p:cNvSpPr>
            <a:spLocks noGrp="1"/>
          </p:cNvSpPr>
          <p:nvPr>
            <p:ph type="subTitle" idx="1"/>
          </p:nvPr>
        </p:nvSpPr>
        <p:spPr>
          <a:xfrm>
            <a:off x="396000" y="1986531"/>
            <a:ext cx="8568000" cy="591912"/>
          </a:xfrm>
          <a:prstGeom prst="rect">
            <a:avLst/>
          </a:prstGeom>
        </p:spPr>
        <p:txBody>
          <a:bodyPr lIns="0" tIns="0" rIns="0" bIns="0">
            <a:normAutofit/>
          </a:bodyPr>
          <a:lstStyle>
            <a:lvl1pPr marL="0" indent="0" algn="l">
              <a:lnSpc>
                <a:spcPts val="3200"/>
              </a:lnSpc>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Formatvorlage des Untertitelmasters durch Klicken bearbeiten</a:t>
            </a:r>
          </a:p>
        </p:txBody>
      </p:sp>
      <p:sp>
        <p:nvSpPr>
          <p:cNvPr id="11" name="Rechteck 10"/>
          <p:cNvSpPr/>
          <p:nvPr userDrawn="1"/>
        </p:nvSpPr>
        <p:spPr>
          <a:xfrm>
            <a:off x="307181" y="2648801"/>
            <a:ext cx="8836819" cy="3896462"/>
          </a:xfrm>
          <a:prstGeom prst="rect">
            <a:avLst/>
          </a:prstGeom>
          <a:solidFill>
            <a:srgbClr val="98A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pic>
        <p:nvPicPr>
          <p:cNvPr id="14" name="Grafik 13" descr="FAU-Siegel"/>
          <p:cNvPicPr>
            <a:picLocks noChangeAspect="1"/>
          </p:cNvPicPr>
          <p:nvPr userDrawn="1"/>
        </p:nvPicPr>
        <p:blipFill>
          <a:blip r:embed="rId2" cstate="print"/>
          <a:stretch>
            <a:fillRect/>
          </a:stretch>
        </p:blipFill>
        <p:spPr>
          <a:xfrm>
            <a:off x="6791247" y="4154488"/>
            <a:ext cx="2352753" cy="2390775"/>
          </a:xfrm>
          <a:prstGeom prst="rect">
            <a:avLst/>
          </a:prstGeom>
        </p:spPr>
      </p:pic>
    </p:spTree>
    <p:extLst>
      <p:ext uri="{BB962C8B-B14F-4D97-AF65-F5344CB8AC3E}">
        <p14:creationId xmlns:p14="http://schemas.microsoft.com/office/powerpoint/2010/main" val="2588014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elmaster mit Bild(ern)">
    <p:spTree>
      <p:nvGrpSpPr>
        <p:cNvPr id="1" name=""/>
        <p:cNvGrpSpPr/>
        <p:nvPr/>
      </p:nvGrpSpPr>
      <p:grpSpPr>
        <a:xfrm>
          <a:off x="0" y="0"/>
          <a:ext cx="0" cy="0"/>
          <a:chOff x="0" y="0"/>
          <a:chExt cx="0" cy="0"/>
        </a:xfrm>
      </p:grpSpPr>
      <p:sp>
        <p:nvSpPr>
          <p:cNvPr id="6" name="Rechteck 5"/>
          <p:cNvSpPr/>
          <p:nvPr userDrawn="1"/>
        </p:nvSpPr>
        <p:spPr>
          <a:xfrm>
            <a:off x="307180" y="1326628"/>
            <a:ext cx="8836819" cy="1287985"/>
          </a:xfrm>
          <a:prstGeom prst="rect">
            <a:avLst/>
          </a:prstGeom>
          <a:solidFill>
            <a:srgbClr val="98A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2" name="Titel 1"/>
          <p:cNvSpPr>
            <a:spLocks noGrp="1"/>
          </p:cNvSpPr>
          <p:nvPr>
            <p:ph type="ctrTitle"/>
          </p:nvPr>
        </p:nvSpPr>
        <p:spPr>
          <a:xfrm>
            <a:off x="381600" y="1397001"/>
            <a:ext cx="8568000" cy="528000"/>
          </a:xfrm>
          <a:prstGeom prst="rect">
            <a:avLst/>
          </a:prstGeom>
        </p:spPr>
        <p:txBody>
          <a:bodyPr lIns="0" tIns="0" rIns="0" bIns="0">
            <a:normAutofit/>
          </a:bodyPr>
          <a:lstStyle>
            <a:lvl1pPr>
              <a:defRPr sz="2800"/>
            </a:lvl1pPr>
          </a:lstStyle>
          <a:p>
            <a:r>
              <a:rPr lang="de-DE" dirty="0"/>
              <a:t>Titelmasterformat durch Klicken bearbeiten</a:t>
            </a:r>
          </a:p>
        </p:txBody>
      </p:sp>
      <p:sp>
        <p:nvSpPr>
          <p:cNvPr id="3" name="Untertitel 2"/>
          <p:cNvSpPr>
            <a:spLocks noGrp="1"/>
          </p:cNvSpPr>
          <p:nvPr>
            <p:ph type="subTitle" idx="1"/>
          </p:nvPr>
        </p:nvSpPr>
        <p:spPr>
          <a:xfrm>
            <a:off x="395999" y="1986531"/>
            <a:ext cx="8568000" cy="591912"/>
          </a:xfrm>
          <a:prstGeom prst="rect">
            <a:avLst/>
          </a:prstGeom>
        </p:spPr>
        <p:txBody>
          <a:bodyPr lIns="0" tIns="0" rIns="0" bIns="0">
            <a:normAutofit/>
          </a:bodyPr>
          <a:lstStyle>
            <a:lvl1pPr marL="0" indent="0" algn="l">
              <a:lnSpc>
                <a:spcPts val="3200"/>
              </a:lnSpc>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Formatvorlage des Untertitelmasters durch Klicken bearbeiten</a:t>
            </a:r>
          </a:p>
        </p:txBody>
      </p:sp>
      <p:sp>
        <p:nvSpPr>
          <p:cNvPr id="10" name="Bildplatzhalter 9"/>
          <p:cNvSpPr>
            <a:spLocks noGrp="1"/>
          </p:cNvSpPr>
          <p:nvPr>
            <p:ph type="pic" sz="quarter" idx="10"/>
          </p:nvPr>
        </p:nvSpPr>
        <p:spPr>
          <a:xfrm>
            <a:off x="314325" y="2655094"/>
            <a:ext cx="8829675" cy="3890169"/>
          </a:xfrm>
          <a:prstGeom prst="rect">
            <a:avLst/>
          </a:prstGeom>
        </p:spPr>
        <p:txBody>
          <a:bodyPr/>
          <a:lstStyle/>
          <a:p>
            <a:endParaRPr lang="de-DE" dirty="0"/>
          </a:p>
        </p:txBody>
      </p:sp>
    </p:spTree>
    <p:extLst>
      <p:ext uri="{BB962C8B-B14F-4D97-AF65-F5344CB8AC3E}">
        <p14:creationId xmlns:p14="http://schemas.microsoft.com/office/powerpoint/2010/main" val="2206217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elmaster mit eigenem Logo">
    <p:spTree>
      <p:nvGrpSpPr>
        <p:cNvPr id="1" name=""/>
        <p:cNvGrpSpPr/>
        <p:nvPr/>
      </p:nvGrpSpPr>
      <p:grpSpPr>
        <a:xfrm>
          <a:off x="0" y="0"/>
          <a:ext cx="0" cy="0"/>
          <a:chOff x="0" y="0"/>
          <a:chExt cx="0" cy="0"/>
        </a:xfrm>
      </p:grpSpPr>
      <p:sp>
        <p:nvSpPr>
          <p:cNvPr id="8" name="Rechteck 7"/>
          <p:cNvSpPr/>
          <p:nvPr userDrawn="1"/>
        </p:nvSpPr>
        <p:spPr>
          <a:xfrm>
            <a:off x="307180" y="1326628"/>
            <a:ext cx="8836819" cy="1287985"/>
          </a:xfrm>
          <a:prstGeom prst="rect">
            <a:avLst/>
          </a:prstGeom>
          <a:solidFill>
            <a:srgbClr val="98A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2" name="Titel 1"/>
          <p:cNvSpPr>
            <a:spLocks noGrp="1"/>
          </p:cNvSpPr>
          <p:nvPr>
            <p:ph type="ctrTitle"/>
          </p:nvPr>
        </p:nvSpPr>
        <p:spPr>
          <a:xfrm>
            <a:off x="396000" y="1397002"/>
            <a:ext cx="8568000" cy="581001"/>
          </a:xfrm>
          <a:prstGeom prst="rect">
            <a:avLst/>
          </a:prstGeom>
        </p:spPr>
        <p:txBody>
          <a:bodyPr lIns="0" tIns="0" rIns="0" bIns="0">
            <a:normAutofit/>
          </a:bodyPr>
          <a:lstStyle>
            <a:lvl1pPr>
              <a:defRPr sz="2800"/>
            </a:lvl1pPr>
          </a:lstStyle>
          <a:p>
            <a:r>
              <a:rPr lang="de-DE" dirty="0"/>
              <a:t>Titelmasterformat durch Klicken bearbeiten</a:t>
            </a:r>
          </a:p>
        </p:txBody>
      </p:sp>
      <p:sp>
        <p:nvSpPr>
          <p:cNvPr id="3" name="Untertitel 2"/>
          <p:cNvSpPr>
            <a:spLocks noGrp="1"/>
          </p:cNvSpPr>
          <p:nvPr>
            <p:ph type="subTitle" idx="1"/>
          </p:nvPr>
        </p:nvSpPr>
        <p:spPr>
          <a:xfrm>
            <a:off x="396000" y="1986531"/>
            <a:ext cx="8568000" cy="600150"/>
          </a:xfrm>
          <a:prstGeom prst="rect">
            <a:avLst/>
          </a:prstGeom>
        </p:spPr>
        <p:txBody>
          <a:bodyPr lIns="0" tIns="0" rIns="0" bIns="0">
            <a:normAutofit/>
          </a:bodyPr>
          <a:lstStyle>
            <a:lvl1pPr marL="0" indent="0" algn="l">
              <a:lnSpc>
                <a:spcPts val="3200"/>
              </a:lnSpc>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Formatvorlage des Untertitelmasters durch Klicken bearbeiten</a:t>
            </a:r>
          </a:p>
        </p:txBody>
      </p:sp>
      <p:sp>
        <p:nvSpPr>
          <p:cNvPr id="11" name="Rechteck 10"/>
          <p:cNvSpPr/>
          <p:nvPr userDrawn="1"/>
        </p:nvSpPr>
        <p:spPr>
          <a:xfrm>
            <a:off x="307181" y="2648801"/>
            <a:ext cx="8836819" cy="3896462"/>
          </a:xfrm>
          <a:prstGeom prst="rect">
            <a:avLst/>
          </a:prstGeom>
          <a:solidFill>
            <a:srgbClr val="98A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7" name="Textplatzhalter 10"/>
          <p:cNvSpPr txBox="1">
            <a:spLocks/>
          </p:cNvSpPr>
          <p:nvPr userDrawn="1"/>
        </p:nvSpPr>
        <p:spPr>
          <a:xfrm>
            <a:off x="7270893" y="5682815"/>
            <a:ext cx="1426482" cy="473075"/>
          </a:xfrm>
          <a:prstGeom prst="rect">
            <a:avLst/>
          </a:prstGeom>
          <a:solidFill>
            <a:srgbClr val="768592"/>
          </a:solidFill>
        </p:spPr>
        <p:txBody>
          <a:bodyPr/>
          <a:lstStyle>
            <a:lvl1pPr>
              <a:defRPr sz="1200"/>
            </a:lvl1pPr>
            <a:lvl2pPr marL="0" algn="ctr">
              <a:spcBef>
                <a:spcPts val="0"/>
              </a:spcBef>
              <a:buNone/>
              <a:defRPr baseline="0"/>
            </a:lvl2pPr>
          </a:lstStyle>
          <a:p>
            <a:pPr lvl="1" indent="-285750">
              <a:buFont typeface="Arial" pitchFamily="34" charset="0"/>
              <a:buNone/>
              <a:defRPr/>
            </a:pPr>
            <a:r>
              <a:rPr lang="de-DE" sz="2000" dirty="0">
                <a:solidFill>
                  <a:prstClr val="white"/>
                </a:solidFill>
              </a:rPr>
              <a:t>Logo</a:t>
            </a:r>
          </a:p>
        </p:txBody>
      </p:sp>
    </p:spTree>
    <p:extLst>
      <p:ext uri="{BB962C8B-B14F-4D97-AF65-F5344CB8AC3E}">
        <p14:creationId xmlns:p14="http://schemas.microsoft.com/office/powerpoint/2010/main" val="767960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master mit Bild(ern)">
    <p:spTree>
      <p:nvGrpSpPr>
        <p:cNvPr id="1" name=""/>
        <p:cNvGrpSpPr/>
        <p:nvPr/>
      </p:nvGrpSpPr>
      <p:grpSpPr>
        <a:xfrm>
          <a:off x="0" y="0"/>
          <a:ext cx="0" cy="0"/>
          <a:chOff x="0" y="0"/>
          <a:chExt cx="0" cy="0"/>
        </a:xfrm>
      </p:grpSpPr>
      <p:sp>
        <p:nvSpPr>
          <p:cNvPr id="6" name="Rechteck 5"/>
          <p:cNvSpPr/>
          <p:nvPr userDrawn="1"/>
        </p:nvSpPr>
        <p:spPr>
          <a:xfrm>
            <a:off x="307180" y="1326628"/>
            <a:ext cx="8836819" cy="1287985"/>
          </a:xfrm>
          <a:prstGeom prst="rect">
            <a:avLst/>
          </a:prstGeom>
          <a:solidFill>
            <a:srgbClr val="98A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2" name="Titel 1"/>
          <p:cNvSpPr>
            <a:spLocks noGrp="1"/>
          </p:cNvSpPr>
          <p:nvPr>
            <p:ph type="ctrTitle"/>
          </p:nvPr>
        </p:nvSpPr>
        <p:spPr>
          <a:xfrm>
            <a:off x="381600" y="1397001"/>
            <a:ext cx="8568000" cy="528000"/>
          </a:xfrm>
          <a:prstGeom prst="rect">
            <a:avLst/>
          </a:prstGeom>
        </p:spPr>
        <p:txBody>
          <a:bodyPr lIns="0" tIns="0" rIns="0" bIns="0">
            <a:normAutofit/>
          </a:bodyPr>
          <a:lstStyle>
            <a:lvl1pPr>
              <a:defRPr sz="2800"/>
            </a:lvl1pPr>
          </a:lstStyle>
          <a:p>
            <a:r>
              <a:rPr lang="de-DE" dirty="0"/>
              <a:t>Titelmasterformat durch Klicken bearbeiten</a:t>
            </a:r>
          </a:p>
        </p:txBody>
      </p:sp>
      <p:sp>
        <p:nvSpPr>
          <p:cNvPr id="3" name="Untertitel 2"/>
          <p:cNvSpPr>
            <a:spLocks noGrp="1"/>
          </p:cNvSpPr>
          <p:nvPr>
            <p:ph type="subTitle" idx="1"/>
          </p:nvPr>
        </p:nvSpPr>
        <p:spPr>
          <a:xfrm>
            <a:off x="395999" y="1986531"/>
            <a:ext cx="8568000" cy="591912"/>
          </a:xfrm>
          <a:prstGeom prst="rect">
            <a:avLst/>
          </a:prstGeom>
        </p:spPr>
        <p:txBody>
          <a:bodyPr lIns="0" tIns="0" rIns="0" bIns="0">
            <a:normAutofit/>
          </a:bodyPr>
          <a:lstStyle>
            <a:lvl1pPr marL="0" indent="0" algn="l">
              <a:lnSpc>
                <a:spcPts val="3200"/>
              </a:lnSpc>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Formatvorlage des Untertitelmasters durch Klicken bearbeiten</a:t>
            </a:r>
          </a:p>
        </p:txBody>
      </p:sp>
      <p:sp>
        <p:nvSpPr>
          <p:cNvPr id="10" name="Bildplatzhalter 9"/>
          <p:cNvSpPr>
            <a:spLocks noGrp="1"/>
          </p:cNvSpPr>
          <p:nvPr>
            <p:ph type="pic" sz="quarter" idx="10"/>
          </p:nvPr>
        </p:nvSpPr>
        <p:spPr>
          <a:xfrm>
            <a:off x="314325" y="2655094"/>
            <a:ext cx="8829675" cy="3890169"/>
          </a:xfrm>
          <a:prstGeom prst="rect">
            <a:avLst/>
          </a:prstGeom>
        </p:spPr>
        <p:txBody>
          <a:bodyPr/>
          <a:lstStyle/>
          <a:p>
            <a:endParaRPr lang="de-DE" dirty="0"/>
          </a:p>
        </p:txBody>
      </p:sp>
    </p:spTree>
    <p:extLst>
      <p:ext uri="{BB962C8B-B14F-4D97-AF65-F5344CB8AC3E}">
        <p14:creationId xmlns:p14="http://schemas.microsoft.com/office/powerpoint/2010/main" val="251262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master größerer Titelraum und Siegel">
    <p:spTree>
      <p:nvGrpSpPr>
        <p:cNvPr id="1" name=""/>
        <p:cNvGrpSpPr/>
        <p:nvPr/>
      </p:nvGrpSpPr>
      <p:grpSpPr>
        <a:xfrm>
          <a:off x="0" y="0"/>
          <a:ext cx="0" cy="0"/>
          <a:chOff x="0" y="0"/>
          <a:chExt cx="0" cy="0"/>
        </a:xfrm>
      </p:grpSpPr>
      <p:sp>
        <p:nvSpPr>
          <p:cNvPr id="9" name="Rechteck 8"/>
          <p:cNvSpPr/>
          <p:nvPr userDrawn="1"/>
        </p:nvSpPr>
        <p:spPr>
          <a:xfrm>
            <a:off x="304800" y="1326628"/>
            <a:ext cx="8839199" cy="2609578"/>
          </a:xfrm>
          <a:prstGeom prst="rect">
            <a:avLst/>
          </a:prstGeom>
          <a:solidFill>
            <a:srgbClr val="98A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10" name="Rechteck 9"/>
          <p:cNvSpPr/>
          <p:nvPr userDrawn="1"/>
        </p:nvSpPr>
        <p:spPr>
          <a:xfrm>
            <a:off x="305999" y="3981450"/>
            <a:ext cx="8838000" cy="2563812"/>
          </a:xfrm>
          <a:prstGeom prst="rect">
            <a:avLst/>
          </a:prstGeom>
          <a:solidFill>
            <a:srgbClr val="98A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2" name="Titel 1"/>
          <p:cNvSpPr>
            <a:spLocks noGrp="1"/>
          </p:cNvSpPr>
          <p:nvPr>
            <p:ph type="ctrTitle"/>
          </p:nvPr>
        </p:nvSpPr>
        <p:spPr>
          <a:xfrm>
            <a:off x="396000" y="1397002"/>
            <a:ext cx="8568000" cy="1173203"/>
          </a:xfrm>
          <a:prstGeom prst="rect">
            <a:avLst/>
          </a:prstGeom>
        </p:spPr>
        <p:txBody>
          <a:bodyPr lIns="0" tIns="0" rIns="0" bIns="0">
            <a:normAutofit/>
          </a:bodyPr>
          <a:lstStyle>
            <a:lvl1pPr>
              <a:defRPr sz="2800"/>
            </a:lvl1pPr>
          </a:lstStyle>
          <a:p>
            <a:r>
              <a:rPr lang="de-DE" dirty="0"/>
              <a:t>Titelmasterformat durch Klicken bearbeiten</a:t>
            </a:r>
          </a:p>
        </p:txBody>
      </p:sp>
      <p:sp>
        <p:nvSpPr>
          <p:cNvPr id="3" name="Untertitel 2"/>
          <p:cNvSpPr>
            <a:spLocks noGrp="1"/>
          </p:cNvSpPr>
          <p:nvPr>
            <p:ph type="subTitle" idx="1"/>
          </p:nvPr>
        </p:nvSpPr>
        <p:spPr>
          <a:xfrm>
            <a:off x="396000" y="2670271"/>
            <a:ext cx="8568000" cy="1127371"/>
          </a:xfrm>
          <a:prstGeom prst="rect">
            <a:avLst/>
          </a:prstGeom>
        </p:spPr>
        <p:txBody>
          <a:bodyPr lIns="0" tIns="0" rIns="0" bIns="0">
            <a:normAutofit/>
          </a:bodyPr>
          <a:lstStyle>
            <a:lvl1pPr marL="0" indent="0" algn="l">
              <a:lnSpc>
                <a:spcPts val="3200"/>
              </a:lnSpc>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Formatvorlage des Untertitelmasters durch Klicken bearbeiten</a:t>
            </a:r>
          </a:p>
        </p:txBody>
      </p:sp>
      <p:pic>
        <p:nvPicPr>
          <p:cNvPr id="12" name="Grafik 11" descr="FAU-Siegel"/>
          <p:cNvPicPr>
            <a:picLocks noChangeAspect="1"/>
          </p:cNvPicPr>
          <p:nvPr userDrawn="1"/>
        </p:nvPicPr>
        <p:blipFill>
          <a:blip r:embed="rId2" cstate="print"/>
          <a:stretch>
            <a:fillRect/>
          </a:stretch>
        </p:blipFill>
        <p:spPr>
          <a:xfrm>
            <a:off x="7266974" y="4637903"/>
            <a:ext cx="1877026" cy="1907360"/>
          </a:xfrm>
          <a:prstGeom prst="rect">
            <a:avLst/>
          </a:prstGeom>
        </p:spPr>
      </p:pic>
    </p:spTree>
    <p:extLst>
      <p:ext uri="{BB962C8B-B14F-4D97-AF65-F5344CB8AC3E}">
        <p14:creationId xmlns:p14="http://schemas.microsoft.com/office/powerpoint/2010/main" val="4115591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elmaster eigenes Logo">
    <p:spTree>
      <p:nvGrpSpPr>
        <p:cNvPr id="1" name=""/>
        <p:cNvGrpSpPr/>
        <p:nvPr/>
      </p:nvGrpSpPr>
      <p:grpSpPr>
        <a:xfrm>
          <a:off x="0" y="0"/>
          <a:ext cx="0" cy="0"/>
          <a:chOff x="0" y="0"/>
          <a:chExt cx="0" cy="0"/>
        </a:xfrm>
      </p:grpSpPr>
      <p:sp>
        <p:nvSpPr>
          <p:cNvPr id="9" name="Rechteck 8"/>
          <p:cNvSpPr/>
          <p:nvPr userDrawn="1"/>
        </p:nvSpPr>
        <p:spPr>
          <a:xfrm>
            <a:off x="304800" y="1326628"/>
            <a:ext cx="8839199" cy="2609578"/>
          </a:xfrm>
          <a:prstGeom prst="rect">
            <a:avLst/>
          </a:prstGeom>
          <a:solidFill>
            <a:srgbClr val="98A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10" name="Rechteck 9"/>
          <p:cNvSpPr/>
          <p:nvPr userDrawn="1"/>
        </p:nvSpPr>
        <p:spPr>
          <a:xfrm>
            <a:off x="309563" y="3981450"/>
            <a:ext cx="8834437" cy="2563812"/>
          </a:xfrm>
          <a:prstGeom prst="rect">
            <a:avLst/>
          </a:prstGeom>
          <a:solidFill>
            <a:srgbClr val="98A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2" name="Titel 1"/>
          <p:cNvSpPr>
            <a:spLocks noGrp="1"/>
          </p:cNvSpPr>
          <p:nvPr>
            <p:ph type="ctrTitle"/>
          </p:nvPr>
        </p:nvSpPr>
        <p:spPr>
          <a:xfrm>
            <a:off x="396000" y="1397002"/>
            <a:ext cx="8568000" cy="1173203"/>
          </a:xfrm>
          <a:prstGeom prst="rect">
            <a:avLst/>
          </a:prstGeom>
        </p:spPr>
        <p:txBody>
          <a:bodyPr lIns="0" tIns="0" rIns="0" bIns="0">
            <a:normAutofit/>
          </a:bodyPr>
          <a:lstStyle>
            <a:lvl1pPr>
              <a:defRPr sz="2800"/>
            </a:lvl1pPr>
          </a:lstStyle>
          <a:p>
            <a:r>
              <a:rPr lang="de-DE" dirty="0"/>
              <a:t>Titelmasterformat durch Klicken bearbeiten</a:t>
            </a:r>
          </a:p>
        </p:txBody>
      </p:sp>
      <p:sp>
        <p:nvSpPr>
          <p:cNvPr id="3" name="Untertitel 2"/>
          <p:cNvSpPr>
            <a:spLocks noGrp="1"/>
          </p:cNvSpPr>
          <p:nvPr>
            <p:ph type="subTitle" idx="1"/>
          </p:nvPr>
        </p:nvSpPr>
        <p:spPr>
          <a:xfrm>
            <a:off x="396000" y="2670271"/>
            <a:ext cx="8568000" cy="1127371"/>
          </a:xfrm>
          <a:prstGeom prst="rect">
            <a:avLst/>
          </a:prstGeom>
        </p:spPr>
        <p:txBody>
          <a:bodyPr lIns="0" tIns="0" rIns="0" bIns="0">
            <a:normAutofit/>
          </a:bodyPr>
          <a:lstStyle>
            <a:lvl1pPr marL="0" indent="0" algn="l">
              <a:lnSpc>
                <a:spcPts val="3200"/>
              </a:lnSpc>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Formatvorlage des Untertitelmasters durch Klicken bearbeiten</a:t>
            </a:r>
          </a:p>
        </p:txBody>
      </p:sp>
      <p:sp>
        <p:nvSpPr>
          <p:cNvPr id="7" name="Textplatzhalter 10"/>
          <p:cNvSpPr txBox="1">
            <a:spLocks/>
          </p:cNvSpPr>
          <p:nvPr userDrawn="1"/>
        </p:nvSpPr>
        <p:spPr>
          <a:xfrm>
            <a:off x="7270893" y="5682815"/>
            <a:ext cx="1426482" cy="473075"/>
          </a:xfrm>
          <a:prstGeom prst="rect">
            <a:avLst/>
          </a:prstGeom>
          <a:solidFill>
            <a:srgbClr val="768592"/>
          </a:solidFill>
        </p:spPr>
        <p:txBody>
          <a:bodyPr/>
          <a:lstStyle>
            <a:lvl1pPr>
              <a:defRPr sz="1200"/>
            </a:lvl1pPr>
            <a:lvl2pPr marL="0" algn="ctr">
              <a:spcBef>
                <a:spcPts val="0"/>
              </a:spcBef>
              <a:buNone/>
              <a:defRPr baseline="0"/>
            </a:lvl2pPr>
          </a:lstStyle>
          <a:p>
            <a:pPr lvl="1" indent="-285750">
              <a:buFont typeface="Arial" pitchFamily="34" charset="0"/>
              <a:buNone/>
              <a:defRPr/>
            </a:pPr>
            <a:r>
              <a:rPr lang="de-DE" sz="2000" dirty="0">
                <a:solidFill>
                  <a:prstClr val="white"/>
                </a:solidFill>
              </a:rPr>
              <a:t>Logo</a:t>
            </a:r>
          </a:p>
        </p:txBody>
      </p:sp>
    </p:spTree>
    <p:extLst>
      <p:ext uri="{BB962C8B-B14F-4D97-AF65-F5344CB8AC3E}">
        <p14:creationId xmlns:p14="http://schemas.microsoft.com/office/powerpoint/2010/main" val="618061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master größerer Titelraum und Bild(er)">
    <p:spTree>
      <p:nvGrpSpPr>
        <p:cNvPr id="1" name=""/>
        <p:cNvGrpSpPr/>
        <p:nvPr/>
      </p:nvGrpSpPr>
      <p:grpSpPr>
        <a:xfrm>
          <a:off x="0" y="0"/>
          <a:ext cx="0" cy="0"/>
          <a:chOff x="0" y="0"/>
          <a:chExt cx="0" cy="0"/>
        </a:xfrm>
      </p:grpSpPr>
      <p:sp>
        <p:nvSpPr>
          <p:cNvPr id="9" name="Rechteck 8"/>
          <p:cNvSpPr/>
          <p:nvPr userDrawn="1"/>
        </p:nvSpPr>
        <p:spPr>
          <a:xfrm>
            <a:off x="304800" y="1326628"/>
            <a:ext cx="8839199" cy="2609578"/>
          </a:xfrm>
          <a:prstGeom prst="rect">
            <a:avLst/>
          </a:prstGeom>
          <a:solidFill>
            <a:srgbClr val="98A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2" name="Titel 1"/>
          <p:cNvSpPr>
            <a:spLocks noGrp="1"/>
          </p:cNvSpPr>
          <p:nvPr>
            <p:ph type="ctrTitle"/>
          </p:nvPr>
        </p:nvSpPr>
        <p:spPr>
          <a:xfrm>
            <a:off x="396000" y="1397002"/>
            <a:ext cx="8568000" cy="1173203"/>
          </a:xfrm>
          <a:prstGeom prst="rect">
            <a:avLst/>
          </a:prstGeom>
        </p:spPr>
        <p:txBody>
          <a:bodyPr lIns="0" tIns="0" rIns="0" bIns="0">
            <a:normAutofit/>
          </a:bodyPr>
          <a:lstStyle>
            <a:lvl1pPr>
              <a:defRPr sz="2800"/>
            </a:lvl1pPr>
          </a:lstStyle>
          <a:p>
            <a:r>
              <a:rPr lang="de-DE" dirty="0"/>
              <a:t>Titelmasterformat durch Klicken bearbeiten</a:t>
            </a:r>
          </a:p>
        </p:txBody>
      </p:sp>
      <p:sp>
        <p:nvSpPr>
          <p:cNvPr id="3" name="Untertitel 2"/>
          <p:cNvSpPr>
            <a:spLocks noGrp="1"/>
          </p:cNvSpPr>
          <p:nvPr>
            <p:ph type="subTitle" idx="1"/>
          </p:nvPr>
        </p:nvSpPr>
        <p:spPr>
          <a:xfrm>
            <a:off x="396000" y="2670271"/>
            <a:ext cx="8568000" cy="1127371"/>
          </a:xfrm>
          <a:prstGeom prst="rect">
            <a:avLst/>
          </a:prstGeom>
        </p:spPr>
        <p:txBody>
          <a:bodyPr lIns="0" tIns="0" rIns="0" bIns="0">
            <a:normAutofit/>
          </a:bodyPr>
          <a:lstStyle>
            <a:lvl1pPr marL="0" indent="0" algn="l">
              <a:lnSpc>
                <a:spcPts val="3200"/>
              </a:lnSpc>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Formatvorlage des Untertitelmasters durch Klicken bearbeiten</a:t>
            </a:r>
          </a:p>
        </p:txBody>
      </p:sp>
      <p:sp>
        <p:nvSpPr>
          <p:cNvPr id="11" name="Bildplatzhalter 10"/>
          <p:cNvSpPr>
            <a:spLocks noGrp="1"/>
          </p:cNvSpPr>
          <p:nvPr>
            <p:ph type="pic" sz="quarter" idx="10"/>
          </p:nvPr>
        </p:nvSpPr>
        <p:spPr>
          <a:xfrm>
            <a:off x="306000" y="3978275"/>
            <a:ext cx="8838000" cy="2566988"/>
          </a:xfrm>
          <a:prstGeom prst="rect">
            <a:avLst/>
          </a:prstGeom>
        </p:spPr>
        <p:txBody>
          <a:bodyPr/>
          <a:lstStyle/>
          <a:p>
            <a:endParaRPr lang="de-DE"/>
          </a:p>
        </p:txBody>
      </p:sp>
    </p:spTree>
    <p:extLst>
      <p:ext uri="{BB962C8B-B14F-4D97-AF65-F5344CB8AC3E}">
        <p14:creationId xmlns:p14="http://schemas.microsoft.com/office/powerpoint/2010/main" val="444764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master großer Titelraum">
    <p:spTree>
      <p:nvGrpSpPr>
        <p:cNvPr id="1" name=""/>
        <p:cNvGrpSpPr/>
        <p:nvPr/>
      </p:nvGrpSpPr>
      <p:grpSpPr>
        <a:xfrm>
          <a:off x="0" y="0"/>
          <a:ext cx="0" cy="0"/>
          <a:chOff x="0" y="0"/>
          <a:chExt cx="0" cy="0"/>
        </a:xfrm>
      </p:grpSpPr>
      <p:sp>
        <p:nvSpPr>
          <p:cNvPr id="9" name="Rechteck 8"/>
          <p:cNvSpPr/>
          <p:nvPr userDrawn="1"/>
        </p:nvSpPr>
        <p:spPr>
          <a:xfrm>
            <a:off x="304800" y="1326627"/>
            <a:ext cx="8839199" cy="5218635"/>
          </a:xfrm>
          <a:prstGeom prst="rect">
            <a:avLst/>
          </a:prstGeom>
          <a:solidFill>
            <a:srgbClr val="98A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2" name="Titel 1"/>
          <p:cNvSpPr>
            <a:spLocks noGrp="1"/>
          </p:cNvSpPr>
          <p:nvPr>
            <p:ph type="ctrTitle"/>
          </p:nvPr>
        </p:nvSpPr>
        <p:spPr>
          <a:xfrm>
            <a:off x="396000" y="1397002"/>
            <a:ext cx="8568000" cy="2334739"/>
          </a:xfrm>
          <a:prstGeom prst="rect">
            <a:avLst/>
          </a:prstGeom>
        </p:spPr>
        <p:txBody>
          <a:bodyPr lIns="0" tIns="0" rIns="0" bIns="0">
            <a:normAutofit/>
          </a:bodyPr>
          <a:lstStyle>
            <a:lvl1pPr>
              <a:defRPr sz="2800"/>
            </a:lvl1pPr>
          </a:lstStyle>
          <a:p>
            <a:r>
              <a:rPr lang="de-DE" dirty="0"/>
              <a:t>Titelmasterformat durch Klicken bearbeiten</a:t>
            </a:r>
          </a:p>
        </p:txBody>
      </p:sp>
      <p:sp>
        <p:nvSpPr>
          <p:cNvPr id="3" name="Untertitel 2"/>
          <p:cNvSpPr>
            <a:spLocks noGrp="1"/>
          </p:cNvSpPr>
          <p:nvPr>
            <p:ph type="subTitle" idx="1"/>
          </p:nvPr>
        </p:nvSpPr>
        <p:spPr>
          <a:xfrm>
            <a:off x="396000" y="3815330"/>
            <a:ext cx="8568000" cy="2593708"/>
          </a:xfrm>
          <a:prstGeom prst="rect">
            <a:avLst/>
          </a:prstGeom>
        </p:spPr>
        <p:txBody>
          <a:bodyPr lIns="0" tIns="0" rIns="0" bIns="0">
            <a:normAutofit/>
          </a:bodyPr>
          <a:lstStyle>
            <a:lvl1pPr marL="0" indent="0" algn="l">
              <a:lnSpc>
                <a:spcPts val="3200"/>
              </a:lnSpc>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Formatvorlage des Untertitelmasters durch Klicken bearbeiten</a:t>
            </a:r>
          </a:p>
        </p:txBody>
      </p:sp>
    </p:spTree>
    <p:extLst>
      <p:ext uri="{BB962C8B-B14F-4D97-AF65-F5344CB8AC3E}">
        <p14:creationId xmlns:p14="http://schemas.microsoft.com/office/powerpoint/2010/main" val="2295777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sseite">
    <p:spTree>
      <p:nvGrpSpPr>
        <p:cNvPr id="1" name=""/>
        <p:cNvGrpSpPr/>
        <p:nvPr/>
      </p:nvGrpSpPr>
      <p:grpSpPr>
        <a:xfrm>
          <a:off x="0" y="0"/>
          <a:ext cx="0" cy="0"/>
          <a:chOff x="0" y="0"/>
          <a:chExt cx="0" cy="0"/>
        </a:xfrm>
      </p:grpSpPr>
      <p:sp>
        <p:nvSpPr>
          <p:cNvPr id="7" name="Inhaltsplatzhalter 6"/>
          <p:cNvSpPr>
            <a:spLocks noGrp="1"/>
          </p:cNvSpPr>
          <p:nvPr>
            <p:ph sz="quarter" idx="13"/>
          </p:nvPr>
        </p:nvSpPr>
        <p:spPr>
          <a:xfrm>
            <a:off x="560173" y="848497"/>
            <a:ext cx="8340387" cy="5571217"/>
          </a:xfrm>
          <a:prstGeom prst="rect">
            <a:avLst/>
          </a:prstGeom>
        </p:spPr>
        <p:txBody>
          <a:bodyPr lIns="0" tIns="0" rIns="0" bIns="0">
            <a:noAutofit/>
          </a:bodyPr>
          <a:lstStyle>
            <a:lvl1pPr marL="540000" indent="-540000">
              <a:defRPr/>
            </a:lvl1pPr>
            <a:lvl2pPr marL="1080000" indent="-540000">
              <a:buFontTx/>
              <a:buNone/>
              <a:defRPr/>
            </a:lvl2pPr>
            <a:lvl3pPr marL="1620000" indent="-540000">
              <a:buFontTx/>
              <a:buNone/>
              <a:defRPr/>
            </a:lvl3pPr>
            <a:lvl4pPr>
              <a:buFontTx/>
              <a:buNone/>
              <a:defRPr/>
            </a:lvl4pPr>
          </a:lstStyle>
          <a:p>
            <a:pPr lvl="0"/>
            <a:r>
              <a:rPr lang="de-DE" dirty="0"/>
              <a:t>Textmasterformate durch Klicken bearbeiten</a:t>
            </a:r>
          </a:p>
          <a:p>
            <a:pPr lvl="1"/>
            <a:r>
              <a:rPr lang="de-DE" dirty="0"/>
              <a:t>Zweite Ebene</a:t>
            </a:r>
          </a:p>
          <a:p>
            <a:pPr lvl="2"/>
            <a:r>
              <a:rPr lang="de-DE" dirty="0"/>
              <a:t>Dritte Ebene</a:t>
            </a:r>
          </a:p>
        </p:txBody>
      </p:sp>
      <p:sp>
        <p:nvSpPr>
          <p:cNvPr id="13" name="Datumsplatzhalter 12"/>
          <p:cNvSpPr>
            <a:spLocks noGrp="1"/>
          </p:cNvSpPr>
          <p:nvPr>
            <p:ph type="dt" sz="half" idx="14"/>
          </p:nvPr>
        </p:nvSpPr>
        <p:spPr/>
        <p:txBody>
          <a:bodyPr/>
          <a:lstStyle/>
          <a:p>
            <a:fld id="{44643B27-0F35-4AC5-A9AD-B13FDAF53AE8}" type="datetime1">
              <a:rPr lang="de-DE" smtClean="0"/>
              <a:pPr/>
              <a:t>27.08.2019</a:t>
            </a:fld>
            <a:endParaRPr lang="de-DE" dirty="0"/>
          </a:p>
        </p:txBody>
      </p:sp>
      <p:sp>
        <p:nvSpPr>
          <p:cNvPr id="14" name="Foliennummernplatzhalter 13"/>
          <p:cNvSpPr>
            <a:spLocks noGrp="1"/>
          </p:cNvSpPr>
          <p:nvPr>
            <p:ph type="sldNum" sz="quarter" idx="15"/>
          </p:nvPr>
        </p:nvSpPr>
        <p:spPr/>
        <p:txBody>
          <a:bodyPr/>
          <a:lstStyle/>
          <a:p>
            <a:fld id="{0759437E-DD65-47AE-A718-65B9481C0A9E}" type="slidenum">
              <a:rPr lang="de-DE" smtClean="0"/>
              <a:pPr/>
              <a:t>‹#›</a:t>
            </a:fld>
            <a:endParaRPr lang="de-DE" dirty="0"/>
          </a:p>
        </p:txBody>
      </p:sp>
      <p:sp>
        <p:nvSpPr>
          <p:cNvPr id="15" name="Fußzeilenplatzhalter 14"/>
          <p:cNvSpPr>
            <a:spLocks noGrp="1"/>
          </p:cNvSpPr>
          <p:nvPr>
            <p:ph type="ftr" sz="quarter" idx="16"/>
          </p:nvPr>
        </p:nvSpPr>
        <p:spPr/>
        <p:txBody>
          <a:bodyPr/>
          <a:lstStyle/>
          <a:p>
            <a:endParaRPr lang="de-DE" dirty="0"/>
          </a:p>
        </p:txBody>
      </p:sp>
    </p:spTree>
    <p:extLst>
      <p:ext uri="{BB962C8B-B14F-4D97-AF65-F5344CB8AC3E}">
        <p14:creationId xmlns:p14="http://schemas.microsoft.com/office/powerpoint/2010/main" val="1272781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sseite mit eigenem Logo">
    <p:spTree>
      <p:nvGrpSpPr>
        <p:cNvPr id="1" name=""/>
        <p:cNvGrpSpPr/>
        <p:nvPr/>
      </p:nvGrpSpPr>
      <p:grpSpPr>
        <a:xfrm>
          <a:off x="0" y="0"/>
          <a:ext cx="0" cy="0"/>
          <a:chOff x="0" y="0"/>
          <a:chExt cx="0" cy="0"/>
        </a:xfrm>
      </p:grpSpPr>
      <p:sp>
        <p:nvSpPr>
          <p:cNvPr id="14" name="Datumsplatzhalter 13"/>
          <p:cNvSpPr>
            <a:spLocks noGrp="1"/>
          </p:cNvSpPr>
          <p:nvPr>
            <p:ph type="dt" sz="half" idx="14"/>
          </p:nvPr>
        </p:nvSpPr>
        <p:spPr/>
        <p:txBody>
          <a:bodyPr/>
          <a:lstStyle/>
          <a:p>
            <a:fld id="{A857CF44-A383-4FFE-9366-088A25F3F2DE}" type="datetime1">
              <a:rPr lang="de-DE" smtClean="0"/>
              <a:pPr/>
              <a:t>27.08.2019</a:t>
            </a:fld>
            <a:endParaRPr lang="de-DE" dirty="0"/>
          </a:p>
        </p:txBody>
      </p:sp>
      <p:sp>
        <p:nvSpPr>
          <p:cNvPr id="15" name="Foliennummernplatzhalter 14"/>
          <p:cNvSpPr>
            <a:spLocks noGrp="1"/>
          </p:cNvSpPr>
          <p:nvPr>
            <p:ph type="sldNum" sz="quarter" idx="15"/>
          </p:nvPr>
        </p:nvSpPr>
        <p:spPr/>
        <p:txBody>
          <a:bodyPr/>
          <a:lstStyle/>
          <a:p>
            <a:fld id="{0759437E-DD65-47AE-A718-65B9481C0A9E}" type="slidenum">
              <a:rPr lang="de-DE" smtClean="0"/>
              <a:pPr/>
              <a:t>‹#›</a:t>
            </a:fld>
            <a:endParaRPr lang="de-DE" dirty="0"/>
          </a:p>
        </p:txBody>
      </p:sp>
      <p:sp>
        <p:nvSpPr>
          <p:cNvPr id="16" name="Fußzeilenplatzhalter 15"/>
          <p:cNvSpPr>
            <a:spLocks noGrp="1"/>
          </p:cNvSpPr>
          <p:nvPr>
            <p:ph type="ftr" sz="quarter" idx="16"/>
          </p:nvPr>
        </p:nvSpPr>
        <p:spPr/>
        <p:txBody>
          <a:bodyPr/>
          <a:lstStyle/>
          <a:p>
            <a:endParaRPr lang="de-DE" dirty="0"/>
          </a:p>
        </p:txBody>
      </p:sp>
      <p:sp>
        <p:nvSpPr>
          <p:cNvPr id="11" name="Textplatzhalter 10"/>
          <p:cNvSpPr txBox="1">
            <a:spLocks/>
          </p:cNvSpPr>
          <p:nvPr userDrawn="1"/>
        </p:nvSpPr>
        <p:spPr>
          <a:xfrm>
            <a:off x="7270893" y="5682815"/>
            <a:ext cx="1426482" cy="473075"/>
          </a:xfrm>
          <a:prstGeom prst="rect">
            <a:avLst/>
          </a:prstGeom>
          <a:solidFill>
            <a:srgbClr val="768592"/>
          </a:solidFill>
        </p:spPr>
        <p:txBody>
          <a:bodyPr/>
          <a:lstStyle>
            <a:lvl1pPr>
              <a:defRPr sz="1200"/>
            </a:lvl1pPr>
            <a:lvl2pPr marL="0" algn="ctr">
              <a:spcBef>
                <a:spcPts val="0"/>
              </a:spcBef>
              <a:buNone/>
              <a:defRPr baseline="0"/>
            </a:lvl2pPr>
          </a:lstStyle>
          <a:p>
            <a:pPr lvl="1" indent="-285750">
              <a:buFont typeface="Arial" pitchFamily="34" charset="0"/>
              <a:buNone/>
              <a:defRPr/>
            </a:pPr>
            <a:r>
              <a:rPr lang="de-DE" sz="2000" dirty="0">
                <a:solidFill>
                  <a:prstClr val="white"/>
                </a:solidFill>
              </a:rPr>
              <a:t>Logo</a:t>
            </a:r>
          </a:p>
        </p:txBody>
      </p:sp>
      <p:sp>
        <p:nvSpPr>
          <p:cNvPr id="7" name="Inhaltsplatzhalter 6"/>
          <p:cNvSpPr>
            <a:spLocks noGrp="1"/>
          </p:cNvSpPr>
          <p:nvPr>
            <p:ph sz="quarter" idx="13"/>
          </p:nvPr>
        </p:nvSpPr>
        <p:spPr>
          <a:xfrm>
            <a:off x="561599" y="849600"/>
            <a:ext cx="8341200" cy="5572800"/>
          </a:xfrm>
          <a:prstGeom prst="rect">
            <a:avLst/>
          </a:prstGeom>
        </p:spPr>
        <p:txBody>
          <a:bodyPr lIns="0" tIns="0" rIns="0" bIns="0">
            <a:noAutofit/>
          </a:bodyPr>
          <a:lstStyle>
            <a:lvl1pPr marL="540000" indent="-540000">
              <a:defRPr/>
            </a:lvl1pPr>
            <a:lvl2pPr marL="1080000" indent="-540000">
              <a:buFontTx/>
              <a:buNone/>
              <a:defRPr/>
            </a:lvl2pPr>
            <a:lvl3pPr marL="1620000" indent="-540000">
              <a:buFontTx/>
              <a:buNone/>
              <a:defRPr/>
            </a:lvl3pPr>
            <a:lvl4pPr>
              <a:buFontTx/>
              <a:buNone/>
              <a:defRPr/>
            </a:lvl4pPr>
            <a:lvl5pPr>
              <a:buNone/>
              <a:defRPr/>
            </a:lvl5pPr>
          </a:lstStyle>
          <a:p>
            <a:pPr lvl="0"/>
            <a:r>
              <a:rPr lang="de-DE" dirty="0"/>
              <a:t>Textmasterformate durch Klicken bearbeiten</a:t>
            </a:r>
          </a:p>
          <a:p>
            <a:pPr lvl="1"/>
            <a:r>
              <a:rPr lang="de-DE" dirty="0"/>
              <a:t>Zweite Ebene</a:t>
            </a:r>
          </a:p>
          <a:p>
            <a:pPr lvl="2"/>
            <a:r>
              <a:rPr lang="de-DE" dirty="0"/>
              <a:t>Dritte Ebene</a:t>
            </a:r>
          </a:p>
          <a:p>
            <a:pPr lvl="4"/>
            <a:endParaRPr lang="de-DE" dirty="0"/>
          </a:p>
        </p:txBody>
      </p:sp>
    </p:spTree>
    <p:extLst>
      <p:ext uri="{BB962C8B-B14F-4D97-AF65-F5344CB8AC3E}">
        <p14:creationId xmlns:p14="http://schemas.microsoft.com/office/powerpoint/2010/main" val="4252043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image" Target="../media/image1.emf"/><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Grafik 4" descr="FAU_Logo_Tech_englisch_DinA4_RGB.emf"/>
          <p:cNvPicPr>
            <a:picLocks noChangeAspect="1"/>
          </p:cNvPicPr>
          <p:nvPr userDrawn="1"/>
        </p:nvPicPr>
        <p:blipFill>
          <a:blip r:embed="rId9" cstate="print"/>
          <a:stretch>
            <a:fillRect/>
          </a:stretch>
        </p:blipFill>
        <p:spPr>
          <a:xfrm>
            <a:off x="6334309" y="253835"/>
            <a:ext cx="2270337" cy="593889"/>
          </a:xfrm>
          <a:prstGeom prst="rect">
            <a:avLst/>
          </a:prstGeom>
        </p:spPr>
      </p:pic>
      <p:sp>
        <p:nvSpPr>
          <p:cNvPr id="56" name="Rechteck 55"/>
          <p:cNvSpPr/>
          <p:nvPr userDrawn="1"/>
        </p:nvSpPr>
        <p:spPr>
          <a:xfrm>
            <a:off x="0" y="1325003"/>
            <a:ext cx="252000" cy="1289610"/>
          </a:xfrm>
          <a:prstGeom prst="rect">
            <a:avLst/>
          </a:prstGeom>
          <a:solidFill>
            <a:srgbClr val="98A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57" name="Rechteck 56"/>
          <p:cNvSpPr/>
          <p:nvPr userDrawn="1"/>
        </p:nvSpPr>
        <p:spPr>
          <a:xfrm>
            <a:off x="0" y="2650330"/>
            <a:ext cx="252000" cy="1288800"/>
          </a:xfrm>
          <a:prstGeom prst="rect">
            <a:avLst/>
          </a:prstGeom>
          <a:solidFill>
            <a:srgbClr val="003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Tree>
    <p:extLst>
      <p:ext uri="{BB962C8B-B14F-4D97-AF65-F5344CB8AC3E}">
        <p14:creationId xmlns:p14="http://schemas.microsoft.com/office/powerpoint/2010/main" val="28893453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hf hdr="0"/>
  <p:txStyles>
    <p:titleStyle>
      <a:lvl1pPr algn="l" defTabSz="914400" rtl="0" eaLnBrk="1" latinLnBrk="0" hangingPunct="1">
        <a:lnSpc>
          <a:spcPts val="3200"/>
        </a:lnSpc>
        <a:spcBef>
          <a:spcPct val="0"/>
        </a:spcBef>
        <a:buNone/>
        <a:defRPr sz="3200" b="1" kern="1200">
          <a:solidFill>
            <a:schemeClr val="bg1"/>
          </a:solidFill>
          <a:latin typeface="+mj-lt"/>
          <a:ea typeface="+mj-ea"/>
          <a:cs typeface="+mj-cs"/>
        </a:defRPr>
      </a:lvl1pPr>
    </p:titleStyle>
    <p:bodyStyle>
      <a:lvl1pPr marL="457200" indent="-457200" algn="l" defTabSz="914400" rtl="0" eaLnBrk="1" latinLnBrk="0" hangingPunct="1">
        <a:spcBef>
          <a:spcPct val="20000"/>
        </a:spcBef>
        <a:buFont typeface="+mj-lt"/>
        <a:buAutoNum type="arabicPeriod"/>
        <a:defRPr sz="24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Grafik 8" descr="FAU_Logo_Tech_englisch_DinA4_RGB.emf"/>
          <p:cNvPicPr>
            <a:picLocks noChangeAspect="1"/>
          </p:cNvPicPr>
          <p:nvPr userDrawn="1"/>
        </p:nvPicPr>
        <p:blipFill>
          <a:blip r:embed="rId5" cstate="print"/>
          <a:stretch>
            <a:fillRect/>
          </a:stretch>
        </p:blipFill>
        <p:spPr>
          <a:xfrm>
            <a:off x="7328808" y="123207"/>
            <a:ext cx="1483178" cy="387979"/>
          </a:xfrm>
          <a:prstGeom prst="rect">
            <a:avLst/>
          </a:prstGeom>
        </p:spPr>
      </p:pic>
      <p:sp>
        <p:nvSpPr>
          <p:cNvPr id="60" name="Rechteck 59"/>
          <p:cNvSpPr/>
          <p:nvPr userDrawn="1"/>
        </p:nvSpPr>
        <p:spPr>
          <a:xfrm>
            <a:off x="1" y="1985668"/>
            <a:ext cx="261937" cy="643233"/>
          </a:xfrm>
          <a:prstGeom prst="rect">
            <a:avLst/>
          </a:prstGeom>
          <a:solidFill>
            <a:srgbClr val="003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61" name="Rechteck 60"/>
          <p:cNvSpPr/>
          <p:nvPr userDrawn="1"/>
        </p:nvSpPr>
        <p:spPr>
          <a:xfrm>
            <a:off x="1" y="1316535"/>
            <a:ext cx="264318" cy="643233"/>
          </a:xfrm>
          <a:prstGeom prst="rect">
            <a:avLst/>
          </a:prstGeom>
          <a:solidFill>
            <a:srgbClr val="98A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109" name="Freihandform 108"/>
          <p:cNvSpPr/>
          <p:nvPr userDrawn="1"/>
        </p:nvSpPr>
        <p:spPr>
          <a:xfrm>
            <a:off x="295266" y="657389"/>
            <a:ext cx="8848733" cy="5924385"/>
          </a:xfrm>
          <a:custGeom>
            <a:avLst/>
            <a:gdLst>
              <a:gd name="connsiteX0" fmla="*/ 719137 w 723900"/>
              <a:gd name="connsiteY0" fmla="*/ 0 h 721519"/>
              <a:gd name="connsiteX1" fmla="*/ 0 w 723900"/>
              <a:gd name="connsiteY1" fmla="*/ 0 h 721519"/>
              <a:gd name="connsiteX2" fmla="*/ 0 w 723900"/>
              <a:gd name="connsiteY2" fmla="*/ 721519 h 721519"/>
              <a:gd name="connsiteX3" fmla="*/ 723900 w 723900"/>
              <a:gd name="connsiteY3" fmla="*/ 721519 h 721519"/>
              <a:gd name="connsiteX4" fmla="*/ 685800 w 723900"/>
              <a:gd name="connsiteY4" fmla="*/ 721519 h 721519"/>
              <a:gd name="connsiteX0" fmla="*/ 723719 w 723900"/>
              <a:gd name="connsiteY0" fmla="*/ 0 h 721519"/>
              <a:gd name="connsiteX1" fmla="*/ 0 w 723900"/>
              <a:gd name="connsiteY1" fmla="*/ 0 h 721519"/>
              <a:gd name="connsiteX2" fmla="*/ 0 w 723900"/>
              <a:gd name="connsiteY2" fmla="*/ 721519 h 721519"/>
              <a:gd name="connsiteX3" fmla="*/ 723900 w 723900"/>
              <a:gd name="connsiteY3" fmla="*/ 721519 h 721519"/>
              <a:gd name="connsiteX4" fmla="*/ 685800 w 723900"/>
              <a:gd name="connsiteY4" fmla="*/ 721519 h 721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0" h="721519">
                <a:moveTo>
                  <a:pt x="723719" y="0"/>
                </a:moveTo>
                <a:lnTo>
                  <a:pt x="0" y="0"/>
                </a:lnTo>
                <a:lnTo>
                  <a:pt x="0" y="721519"/>
                </a:lnTo>
                <a:lnTo>
                  <a:pt x="723900" y="721519"/>
                </a:lnTo>
                <a:lnTo>
                  <a:pt x="685800" y="721519"/>
                </a:lnTo>
              </a:path>
            </a:pathLst>
          </a:custGeom>
          <a:ln>
            <a:solidFill>
              <a:srgbClr val="00386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prstClr val="black"/>
              </a:solidFill>
            </a:endParaRPr>
          </a:p>
        </p:txBody>
      </p:sp>
      <p:sp>
        <p:nvSpPr>
          <p:cNvPr id="117" name="Fußzeilenplatzhalter 116"/>
          <p:cNvSpPr>
            <a:spLocks noGrp="1"/>
          </p:cNvSpPr>
          <p:nvPr>
            <p:ph type="ftr" sz="quarter" idx="3"/>
          </p:nvPr>
        </p:nvSpPr>
        <p:spPr>
          <a:xfrm>
            <a:off x="296448" y="6628573"/>
            <a:ext cx="6120000" cy="192468"/>
          </a:xfrm>
          <a:prstGeom prst="rect">
            <a:avLst/>
          </a:prstGeom>
        </p:spPr>
        <p:txBody>
          <a:bodyPr vert="horz" lIns="0" tIns="0" rIns="0" bIns="0" rtlCol="0" anchor="t" anchorCtr="0"/>
          <a:lstStyle>
            <a:lvl1pPr algn="l">
              <a:defRPr sz="900">
                <a:solidFill>
                  <a:srgbClr val="003865"/>
                </a:solidFill>
              </a:defRPr>
            </a:lvl1pPr>
          </a:lstStyle>
          <a:p>
            <a:endParaRPr lang="de-DE" dirty="0"/>
          </a:p>
        </p:txBody>
      </p:sp>
      <p:sp>
        <p:nvSpPr>
          <p:cNvPr id="118" name="Datumsplatzhalter 117"/>
          <p:cNvSpPr>
            <a:spLocks noGrp="1"/>
          </p:cNvSpPr>
          <p:nvPr>
            <p:ph type="dt" sz="half" idx="2"/>
          </p:nvPr>
        </p:nvSpPr>
        <p:spPr>
          <a:xfrm>
            <a:off x="6809840" y="6627600"/>
            <a:ext cx="1080000" cy="192000"/>
          </a:xfrm>
          <a:prstGeom prst="rect">
            <a:avLst/>
          </a:prstGeom>
        </p:spPr>
        <p:txBody>
          <a:bodyPr vert="horz" lIns="0" tIns="0" rIns="0" bIns="0" rtlCol="0" anchor="t" anchorCtr="0"/>
          <a:lstStyle>
            <a:lvl1pPr algn="l">
              <a:defRPr sz="900">
                <a:solidFill>
                  <a:srgbClr val="003865"/>
                </a:solidFill>
              </a:defRPr>
            </a:lvl1pPr>
          </a:lstStyle>
          <a:p>
            <a:fld id="{999ECA2A-29A5-4A61-9B2A-1FC4878172CE}" type="datetime1">
              <a:rPr lang="de-DE" smtClean="0"/>
              <a:pPr/>
              <a:t>27.08.2019</a:t>
            </a:fld>
            <a:endParaRPr lang="de-DE" dirty="0"/>
          </a:p>
        </p:txBody>
      </p:sp>
      <p:sp>
        <p:nvSpPr>
          <p:cNvPr id="119" name="Foliennummernplatzhalter 118"/>
          <p:cNvSpPr>
            <a:spLocks noGrp="1"/>
          </p:cNvSpPr>
          <p:nvPr>
            <p:ph type="sldNum" sz="quarter" idx="4"/>
          </p:nvPr>
        </p:nvSpPr>
        <p:spPr>
          <a:xfrm>
            <a:off x="8227255" y="6627600"/>
            <a:ext cx="720000" cy="192000"/>
          </a:xfrm>
          <a:prstGeom prst="rect">
            <a:avLst/>
          </a:prstGeom>
        </p:spPr>
        <p:txBody>
          <a:bodyPr vert="horz" lIns="0" tIns="0" rIns="0" bIns="0" rtlCol="0" anchor="t" anchorCtr="0"/>
          <a:lstStyle>
            <a:lvl1pPr algn="r">
              <a:defRPr sz="900">
                <a:solidFill>
                  <a:srgbClr val="003865"/>
                </a:solidFill>
              </a:defRPr>
            </a:lvl1pPr>
          </a:lstStyle>
          <a:p>
            <a:fld id="{0759437E-DD65-47AE-A718-65B9481C0A9E}" type="slidenum">
              <a:rPr lang="de-DE" smtClean="0"/>
              <a:pPr/>
              <a:t>‹#›</a:t>
            </a:fld>
            <a:endParaRPr lang="de-DE" dirty="0"/>
          </a:p>
        </p:txBody>
      </p:sp>
    </p:spTree>
    <p:extLst>
      <p:ext uri="{BB962C8B-B14F-4D97-AF65-F5344CB8AC3E}">
        <p14:creationId xmlns:p14="http://schemas.microsoft.com/office/powerpoint/2010/main" val="3989703146"/>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2" r:id="rId3"/>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514350" indent="-514350" algn="l" defTabSz="914400" rtl="0" eaLnBrk="1" latinLnBrk="0" hangingPunct="1">
        <a:spcBef>
          <a:spcPct val="20000"/>
        </a:spcBef>
        <a:buFont typeface="+mj-lt"/>
        <a:buAutoNum type="arabicPeriod"/>
        <a:defRPr lang="de-DE" sz="3200" b="1" kern="1200" dirty="0" smtClean="0">
          <a:solidFill>
            <a:srgbClr val="003865"/>
          </a:solidFill>
          <a:latin typeface="+mn-lt"/>
          <a:ea typeface="+mn-ea"/>
          <a:cs typeface="+mn-cs"/>
        </a:defRPr>
      </a:lvl1pPr>
      <a:lvl2pPr marL="971550" indent="-514350" algn="l" defTabSz="914400" rtl="0" eaLnBrk="1" latinLnBrk="0" hangingPunct="1">
        <a:spcBef>
          <a:spcPct val="20000"/>
        </a:spcBef>
        <a:buFont typeface="+mj-lt"/>
        <a:buAutoNum type="arabicPeriod"/>
        <a:defRPr sz="2800" kern="1200">
          <a:solidFill>
            <a:srgbClr val="003865"/>
          </a:solidFill>
          <a:latin typeface="+mn-lt"/>
          <a:ea typeface="+mn-ea"/>
          <a:cs typeface="+mn-cs"/>
        </a:defRPr>
      </a:lvl2pPr>
      <a:lvl3pPr marL="1371600" indent="-457200" algn="l" defTabSz="914400" rtl="0" eaLnBrk="1" latinLnBrk="0" hangingPunct="1">
        <a:spcBef>
          <a:spcPct val="20000"/>
        </a:spcBef>
        <a:buFont typeface="+mj-lt"/>
        <a:buAutoNum type="arabicPeriod"/>
        <a:defRPr sz="2400" kern="1200">
          <a:solidFill>
            <a:srgbClr val="003865"/>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3865"/>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3865"/>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hyperlink" Target="https://skymind.ai/wiki/generative-adversarial-network-gan" TargetMode="External"/><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3.jpg"/><Relationship Id="rId2" Type="http://schemas.openxmlformats.org/officeDocument/2006/relationships/image" Target="../media/image21.png"/><Relationship Id="rId1" Type="http://schemas.openxmlformats.org/officeDocument/2006/relationships/slideLayout" Target="../slideLayouts/slideLayout8.xml"/><Relationship Id="rId6" Type="http://schemas.openxmlformats.org/officeDocument/2006/relationships/hyperlink" Target="https://danieltakeshi.github.io/2016/11/25/frame-skipping-and-preprocessing-for-deep-q-networks-on-atari-2600-games/" TargetMode="External"/><Relationship Id="rId5" Type="http://schemas.openxmlformats.org/officeDocument/2006/relationships/hyperlink" Target="http://fig.cox.miami.edu/~cmallery/150/mitosis/mitosis.htm" TargetMode="Externa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8.xml"/><Relationship Id="rId6" Type="http://schemas.openxmlformats.org/officeDocument/2006/relationships/image" Target="../media/image7.svg"/><Relationship Id="rId5" Type="http://schemas.openxmlformats.org/officeDocument/2006/relationships/image" Target="../media/image27.png"/><Relationship Id="rId4" Type="http://schemas.openxmlformats.org/officeDocument/2006/relationships/image" Target="../media/image5.sv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jpeg"/><Relationship Id="rId1" Type="http://schemas.openxmlformats.org/officeDocument/2006/relationships/slideLayout" Target="../slideLayouts/slideLayout8.xml"/><Relationship Id="rId4" Type="http://schemas.openxmlformats.org/officeDocument/2006/relationships/image" Target="../media/image9.svg"/></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5.jpeg"/><Relationship Id="rId7" Type="http://schemas.openxmlformats.org/officeDocument/2006/relationships/image" Target="../media/image33.png"/><Relationship Id="rId2" Type="http://schemas.openxmlformats.org/officeDocument/2006/relationships/image" Target="../media/image29.gif"/><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6.png"/><Relationship Id="rId4" Type="http://schemas.openxmlformats.org/officeDocument/2006/relationships/notesSlide" Target="../notesSlides/notesSlide6.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microsoft.com/office/2007/relationships/hdphoto" Target="../media/hdphoto2.wdp"/><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12.png"/><Relationship Id="rId4" Type="http://schemas.microsoft.com/office/2007/relationships/hdphoto" Target="../media/hdphoto3.wdp"/></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jpeg"/><Relationship Id="rId2" Type="http://schemas.openxmlformats.org/officeDocument/2006/relationships/image" Target="../media/image44.png"/><Relationship Id="rId1" Type="http://schemas.openxmlformats.org/officeDocument/2006/relationships/slideLayout" Target="../slideLayouts/slideLayout8.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1.jpe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4.jpeg"/><Relationship Id="rId4" Type="http://schemas.openxmlformats.org/officeDocument/2006/relationships/hyperlink" Target="https://previews.123rf.com/images/sciencerf/sciencerf1704/sciencerf170404910/75597732-mitosis-light-micrograph.jp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g"/><Relationship Id="rId7"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0.jpeg"/><Relationship Id="rId5" Type="http://schemas.openxmlformats.org/officeDocument/2006/relationships/image" Target="../media/image9.png"/><Relationship Id="rId10" Type="http://schemas.openxmlformats.org/officeDocument/2006/relationships/image" Target="../media/image14.jpeg"/><Relationship Id="rId4" Type="http://schemas.openxmlformats.org/officeDocument/2006/relationships/image" Target="../media/image8.jpg"/><Relationship Id="rId9" Type="http://schemas.openxmlformats.org/officeDocument/2006/relationships/image" Target="../media/image13.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a:bodyPr>
          <a:lstStyle/>
          <a:p>
            <a:r>
              <a:rPr lang="en-US" altLang="zh-CN" sz="3200" dirty="0" err="1"/>
              <a:t>Mitobunny</a:t>
            </a:r>
            <a:r>
              <a:rPr lang="en-US" altLang="zh-CN" sz="3200" dirty="0"/>
              <a:t/>
            </a:r>
            <a:br>
              <a:rPr lang="en-US" altLang="zh-CN" sz="3200" dirty="0"/>
            </a:br>
            <a:r>
              <a:rPr lang="en-US" altLang="zh-CN" sz="3200" dirty="0"/>
              <a:t>	--</a:t>
            </a:r>
            <a:r>
              <a:rPr lang="en-US" altLang="zh-CN" sz="2400" dirty="0"/>
              <a:t>Mitosis detection</a:t>
            </a:r>
            <a:endParaRPr lang="de-DE" sz="2400" dirty="0"/>
          </a:p>
        </p:txBody>
      </p:sp>
      <p:sp>
        <p:nvSpPr>
          <p:cNvPr id="4" name="副标题 3">
            <a:extLst>
              <a:ext uri="{FF2B5EF4-FFF2-40B4-BE49-F238E27FC236}">
                <a16:creationId xmlns="" xmlns:a16="http://schemas.microsoft.com/office/drawing/2014/main" id="{2115687F-D190-4B3E-A0B1-FB3617DF2F05}"/>
              </a:ext>
            </a:extLst>
          </p:cNvPr>
          <p:cNvSpPr>
            <a:spLocks noGrp="1"/>
          </p:cNvSpPr>
          <p:nvPr>
            <p:ph type="subTitle" idx="1"/>
          </p:nvPr>
        </p:nvSpPr>
        <p:spPr/>
        <p:txBody>
          <a:bodyPr>
            <a:normAutofit/>
          </a:bodyPr>
          <a:lstStyle/>
          <a:p>
            <a:pPr>
              <a:lnSpc>
                <a:spcPct val="100000"/>
              </a:lnSpc>
            </a:pPr>
            <a:r>
              <a:rPr lang="en-US" altLang="zh-CN" sz="1600" dirty="0" err="1"/>
              <a:t>Srijeet</a:t>
            </a:r>
            <a:r>
              <a:rPr lang="en-US" altLang="zh-CN" sz="1600" dirty="0"/>
              <a:t> Chatterjee , </a:t>
            </a:r>
            <a:r>
              <a:rPr lang="en-US" altLang="zh-CN" sz="1600" dirty="0" err="1"/>
              <a:t>Mingxuan</a:t>
            </a:r>
            <a:r>
              <a:rPr lang="en-US" altLang="zh-CN" sz="1600" dirty="0"/>
              <a:t> Gu, Zhaoya Pan, </a:t>
            </a:r>
            <a:r>
              <a:rPr lang="en-US" altLang="zh-CN" sz="1600" dirty="0" err="1"/>
              <a:t>Wenyu</a:t>
            </a:r>
            <a:r>
              <a:rPr lang="en-US" altLang="zh-CN" sz="1600" dirty="0"/>
              <a:t> Zhang, Muhammed </a:t>
            </a:r>
            <a:r>
              <a:rPr lang="en-US" altLang="zh-CN" sz="1600" dirty="0" err="1"/>
              <a:t>Umer</a:t>
            </a:r>
            <a:r>
              <a:rPr lang="en-US" altLang="zh-CN" sz="1600" dirty="0"/>
              <a:t> Raja</a:t>
            </a:r>
          </a:p>
          <a:p>
            <a:pPr>
              <a:lnSpc>
                <a:spcPct val="100000"/>
              </a:lnSpc>
            </a:pPr>
            <a:r>
              <a:rPr lang="en-US" altLang="zh-CN" sz="1600" dirty="0"/>
              <a:t>June 17, 2019</a:t>
            </a:r>
            <a:endParaRPr lang="zh-CN" altLang="en-US" sz="1600" dirty="0"/>
          </a:p>
        </p:txBody>
      </p:sp>
    </p:spTree>
    <p:extLst>
      <p:ext uri="{BB962C8B-B14F-4D97-AF65-F5344CB8AC3E}">
        <p14:creationId xmlns:p14="http://schemas.microsoft.com/office/powerpoint/2010/main" val="42802981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a:p>
          <a:p>
            <a:pPr marL="0" indent="0">
              <a:buNone/>
            </a:pPr>
            <a:endParaRPr lang="en-IN" dirty="0" smtClean="0"/>
          </a:p>
          <a:p>
            <a:pPr marL="0" indent="0">
              <a:buNone/>
            </a:pPr>
            <a:endParaRPr lang="en-IN" dirty="0"/>
          </a:p>
        </p:txBody>
      </p:sp>
      <p:sp>
        <p:nvSpPr>
          <p:cNvPr id="3" name="Date Placeholder 2"/>
          <p:cNvSpPr>
            <a:spLocks noGrp="1"/>
          </p:cNvSpPr>
          <p:nvPr>
            <p:ph type="dt" sz="half" idx="14"/>
          </p:nvPr>
        </p:nvSpPr>
        <p:spPr/>
        <p:txBody>
          <a:bodyPr/>
          <a:lstStyle/>
          <a:p>
            <a:fld id="{6DC8307C-CD4C-44C9-B73C-A74E39DC2AF5}" type="datetime1">
              <a:rPr lang="de-DE" smtClean="0"/>
              <a:pPr/>
              <a:t>27.08.2019</a:t>
            </a:fld>
            <a:endParaRPr lang="de-DE" dirty="0"/>
          </a:p>
        </p:txBody>
      </p:sp>
      <p:sp>
        <p:nvSpPr>
          <p:cNvPr id="4" name="Slide Number Placeholder 3"/>
          <p:cNvSpPr>
            <a:spLocks noGrp="1"/>
          </p:cNvSpPr>
          <p:nvPr>
            <p:ph type="sldNum" sz="quarter" idx="15"/>
          </p:nvPr>
        </p:nvSpPr>
        <p:spPr/>
        <p:txBody>
          <a:bodyPr/>
          <a:lstStyle/>
          <a:p>
            <a:fld id="{0759437E-DD65-47AE-A718-65B9481C0A9E}" type="slidenum">
              <a:rPr lang="de-DE" smtClean="0"/>
              <a:pPr/>
              <a:t>10</a:t>
            </a:fld>
            <a:endParaRPr lang="de-DE" dirty="0"/>
          </a:p>
        </p:txBody>
      </p:sp>
      <p:sp>
        <p:nvSpPr>
          <p:cNvPr id="5" name="Footer Placeholder 4"/>
          <p:cNvSpPr>
            <a:spLocks noGrp="1"/>
          </p:cNvSpPr>
          <p:nvPr>
            <p:ph type="ftr" sz="quarter" idx="16"/>
          </p:nvPr>
        </p:nvSpPr>
        <p:spPr/>
        <p:txBody>
          <a:bodyPr/>
          <a:lstStyle/>
          <a:p>
            <a:endParaRPr lang="de-DE" dirty="0"/>
          </a:p>
        </p:txBody>
      </p:sp>
      <p:pic>
        <p:nvPicPr>
          <p:cNvPr id="6" name="Content Placeholder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21564" y="1596935"/>
            <a:ext cx="6683344" cy="2984193"/>
          </a:xfrm>
          <a:prstGeom prst="rect">
            <a:avLst/>
          </a:prstGeom>
        </p:spPr>
      </p:pic>
      <p:sp>
        <p:nvSpPr>
          <p:cNvPr id="7" name="TextBox 6"/>
          <p:cNvSpPr txBox="1"/>
          <p:nvPr/>
        </p:nvSpPr>
        <p:spPr>
          <a:xfrm>
            <a:off x="5379522" y="6214754"/>
            <a:ext cx="3532911" cy="246221"/>
          </a:xfrm>
          <a:prstGeom prst="rect">
            <a:avLst/>
          </a:prstGeom>
          <a:noFill/>
        </p:spPr>
        <p:txBody>
          <a:bodyPr wrap="square" rtlCol="0">
            <a:spAutoFit/>
          </a:bodyPr>
          <a:lstStyle/>
          <a:p>
            <a:r>
              <a:rPr lang="en-IN" sz="1000" dirty="0" smtClean="0">
                <a:hlinkClick r:id="rId3"/>
              </a:rPr>
              <a:t>https</a:t>
            </a:r>
            <a:r>
              <a:rPr lang="en-IN" sz="1000" dirty="0">
                <a:hlinkClick r:id="rId3"/>
              </a:rPr>
              <a:t>://skymind.ai/wiki/generative-adversarial-network-gan</a:t>
            </a:r>
            <a:endParaRPr lang="en-IN" sz="1000" dirty="0"/>
          </a:p>
        </p:txBody>
      </p:sp>
    </p:spTree>
    <p:extLst>
      <p:ext uri="{BB962C8B-B14F-4D97-AF65-F5344CB8AC3E}">
        <p14:creationId xmlns:p14="http://schemas.microsoft.com/office/powerpoint/2010/main" val="32085715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4"/>
          </p:nvPr>
        </p:nvSpPr>
        <p:spPr/>
        <p:txBody>
          <a:bodyPr/>
          <a:lstStyle/>
          <a:p>
            <a:fld id="{6DC8307C-CD4C-44C9-B73C-A74E39DC2AF5}" type="datetime1">
              <a:rPr lang="de-DE" smtClean="0"/>
              <a:pPr/>
              <a:t>27.08.2019</a:t>
            </a:fld>
            <a:endParaRPr lang="de-DE" dirty="0"/>
          </a:p>
        </p:txBody>
      </p:sp>
      <p:sp>
        <p:nvSpPr>
          <p:cNvPr id="4" name="Slide Number Placeholder 3"/>
          <p:cNvSpPr>
            <a:spLocks noGrp="1"/>
          </p:cNvSpPr>
          <p:nvPr>
            <p:ph type="sldNum" sz="quarter" idx="15"/>
          </p:nvPr>
        </p:nvSpPr>
        <p:spPr/>
        <p:txBody>
          <a:bodyPr/>
          <a:lstStyle/>
          <a:p>
            <a:fld id="{0759437E-DD65-47AE-A718-65B9481C0A9E}" type="slidenum">
              <a:rPr lang="de-DE" smtClean="0"/>
              <a:pPr/>
              <a:t>11</a:t>
            </a:fld>
            <a:endParaRPr lang="de-DE" dirty="0"/>
          </a:p>
        </p:txBody>
      </p:sp>
      <p:sp>
        <p:nvSpPr>
          <p:cNvPr id="5" name="Footer Placeholder 4"/>
          <p:cNvSpPr>
            <a:spLocks noGrp="1"/>
          </p:cNvSpPr>
          <p:nvPr>
            <p:ph type="ftr" sz="quarter" idx="16"/>
          </p:nvPr>
        </p:nvSpPr>
        <p:spPr/>
        <p:txBody>
          <a:bodyPr/>
          <a:lstStyle/>
          <a:p>
            <a:endParaRPr lang="de-DE"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r="19810" b="2593"/>
          <a:stretch/>
        </p:blipFill>
        <p:spPr>
          <a:xfrm>
            <a:off x="991592" y="1592761"/>
            <a:ext cx="2478305" cy="1404191"/>
          </a:xfrm>
          <a:prstGeom prst="rect">
            <a:avLst/>
          </a:prstGeom>
        </p:spPr>
      </p:pic>
      <p:pic>
        <p:nvPicPr>
          <p:cNvPr id="7" name="Picture 6"/>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b="61543"/>
          <a:stretch/>
        </p:blipFill>
        <p:spPr>
          <a:xfrm>
            <a:off x="5159829" y="1436915"/>
            <a:ext cx="3004458" cy="1704053"/>
          </a:xfrm>
          <a:prstGeom prst="rect">
            <a:avLst/>
          </a:prstGeom>
        </p:spPr>
      </p:pic>
      <p:sp>
        <p:nvSpPr>
          <p:cNvPr id="8" name="TextBox 7"/>
          <p:cNvSpPr txBox="1"/>
          <p:nvPr/>
        </p:nvSpPr>
        <p:spPr>
          <a:xfrm>
            <a:off x="2345377" y="5981236"/>
            <a:ext cx="7309262" cy="400110"/>
          </a:xfrm>
          <a:prstGeom prst="rect">
            <a:avLst/>
          </a:prstGeom>
          <a:noFill/>
        </p:spPr>
        <p:txBody>
          <a:bodyPr wrap="square" rtlCol="0">
            <a:spAutoFit/>
          </a:bodyPr>
          <a:lstStyle/>
          <a:p>
            <a:r>
              <a:rPr lang="en-IN" sz="1000" dirty="0">
                <a:hlinkClick r:id="rId5"/>
              </a:rPr>
              <a:t>http://fig.cox.miami.edu/~</a:t>
            </a:r>
            <a:r>
              <a:rPr lang="en-IN" sz="1000" dirty="0" smtClean="0">
                <a:hlinkClick r:id="rId5"/>
              </a:rPr>
              <a:t>cmallery/150/mitosis/mitosis.htm</a:t>
            </a:r>
            <a:endParaRPr lang="en-IN" sz="1000" dirty="0" smtClean="0"/>
          </a:p>
          <a:p>
            <a:r>
              <a:rPr lang="en-IN" sz="1000" dirty="0">
                <a:hlinkClick r:id="rId6"/>
              </a:rPr>
              <a:t>https://danieltakeshi.github.io/2016/11/25/frame-skipping-and-preprocessing-for-deep-q-networks-on-atari-2600-games</a:t>
            </a:r>
            <a:r>
              <a:rPr lang="en-IN" sz="1000" dirty="0" smtClean="0">
                <a:hlinkClick r:id="rId6"/>
              </a:rPr>
              <a:t>/</a:t>
            </a:r>
            <a:endParaRPr lang="en-IN" sz="1000" dirty="0"/>
          </a:p>
        </p:txBody>
      </p:sp>
      <p:pic>
        <p:nvPicPr>
          <p:cNvPr id="10" name="Content Placeholder 9"/>
          <p:cNvPicPr>
            <a:picLocks noGrp="1" noChangeAspect="1"/>
          </p:cNvPicPr>
          <p:nvPr>
            <p:ph sz="quarter" idx="13"/>
          </p:nvPr>
        </p:nvPicPr>
        <p:blipFill>
          <a:blip r:embed="rId7">
            <a:extLst>
              <a:ext uri="{28A0092B-C50C-407E-A947-70E740481C1C}">
                <a14:useLocalDpi xmlns:a14="http://schemas.microsoft.com/office/drawing/2010/main" val="0"/>
              </a:ext>
            </a:extLst>
          </a:blip>
          <a:stretch>
            <a:fillRect/>
          </a:stretch>
        </p:blipFill>
        <p:spPr>
          <a:xfrm>
            <a:off x="991591" y="3328701"/>
            <a:ext cx="2507516" cy="2332547"/>
          </a:xfrm>
        </p:spPr>
      </p:pic>
      <p:sp>
        <p:nvSpPr>
          <p:cNvPr id="11" name="Right Arrow 10"/>
          <p:cNvSpPr/>
          <p:nvPr/>
        </p:nvSpPr>
        <p:spPr>
          <a:xfrm>
            <a:off x="3776354" y="2101931"/>
            <a:ext cx="1151907" cy="767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Curved Left Arrow 13"/>
          <p:cNvSpPr/>
          <p:nvPr/>
        </p:nvSpPr>
        <p:spPr>
          <a:xfrm>
            <a:off x="3776354" y="4306784"/>
            <a:ext cx="1341911" cy="98169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 name="TextBox 14"/>
          <p:cNvSpPr txBox="1"/>
          <p:nvPr/>
        </p:nvSpPr>
        <p:spPr>
          <a:xfrm>
            <a:off x="5605153" y="3435927"/>
            <a:ext cx="2280063" cy="369332"/>
          </a:xfrm>
          <a:prstGeom prst="rect">
            <a:avLst/>
          </a:prstGeom>
          <a:noFill/>
        </p:spPr>
        <p:txBody>
          <a:bodyPr wrap="square" rtlCol="0">
            <a:spAutoFit/>
          </a:bodyPr>
          <a:lstStyle/>
          <a:p>
            <a:r>
              <a:rPr lang="en-IN" dirty="0" smtClean="0"/>
              <a:t>Epoch:3200-CPU</a:t>
            </a:r>
            <a:endParaRPr lang="en-IN" dirty="0"/>
          </a:p>
        </p:txBody>
      </p:sp>
    </p:spTree>
    <p:extLst>
      <p:ext uri="{BB962C8B-B14F-4D97-AF65-F5344CB8AC3E}">
        <p14:creationId xmlns:p14="http://schemas.microsoft.com/office/powerpoint/2010/main" val="3240696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0" indent="0">
              <a:buNone/>
            </a:pPr>
            <a:endParaRPr lang="en-IN" dirty="0"/>
          </a:p>
        </p:txBody>
      </p:sp>
      <p:sp>
        <p:nvSpPr>
          <p:cNvPr id="3" name="Date Placeholder 2"/>
          <p:cNvSpPr>
            <a:spLocks noGrp="1"/>
          </p:cNvSpPr>
          <p:nvPr>
            <p:ph type="dt" sz="half" idx="14"/>
          </p:nvPr>
        </p:nvSpPr>
        <p:spPr/>
        <p:txBody>
          <a:bodyPr/>
          <a:lstStyle/>
          <a:p>
            <a:fld id="{6DC8307C-CD4C-44C9-B73C-A74E39DC2AF5}" type="datetime1">
              <a:rPr lang="de-DE" smtClean="0"/>
              <a:pPr/>
              <a:t>27.08.2019</a:t>
            </a:fld>
            <a:endParaRPr lang="de-DE" dirty="0"/>
          </a:p>
        </p:txBody>
      </p:sp>
      <p:sp>
        <p:nvSpPr>
          <p:cNvPr id="4" name="Slide Number Placeholder 3"/>
          <p:cNvSpPr>
            <a:spLocks noGrp="1"/>
          </p:cNvSpPr>
          <p:nvPr>
            <p:ph type="sldNum" sz="quarter" idx="15"/>
          </p:nvPr>
        </p:nvSpPr>
        <p:spPr/>
        <p:txBody>
          <a:bodyPr/>
          <a:lstStyle/>
          <a:p>
            <a:fld id="{0759437E-DD65-47AE-A718-65B9481C0A9E}" type="slidenum">
              <a:rPr lang="de-DE" smtClean="0"/>
              <a:pPr/>
              <a:t>12</a:t>
            </a:fld>
            <a:endParaRPr lang="de-DE" dirty="0"/>
          </a:p>
        </p:txBody>
      </p:sp>
      <p:sp>
        <p:nvSpPr>
          <p:cNvPr id="5" name="Footer Placeholder 4"/>
          <p:cNvSpPr>
            <a:spLocks noGrp="1"/>
          </p:cNvSpPr>
          <p:nvPr>
            <p:ph type="ftr" sz="quarter" idx="16"/>
          </p:nvPr>
        </p:nvSpPr>
        <p:spPr/>
        <p:txBody>
          <a:bodyPr/>
          <a:lstStyle/>
          <a:p>
            <a:endParaRPr lang="de-DE"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62538" b="13751"/>
          <a:stretch/>
        </p:blipFill>
        <p:spPr bwMode="auto">
          <a:xfrm>
            <a:off x="2987824" y="908720"/>
            <a:ext cx="3339081" cy="5197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57495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cstate="print">
            <a:extLst>
              <a:ext uri="{28A0092B-C50C-407E-A947-70E740481C1C}">
                <a14:useLocalDpi xmlns:a14="http://schemas.microsoft.com/office/drawing/2010/main" val="0"/>
              </a:ext>
            </a:extLst>
          </a:blip>
          <a:srcRect l="51931" t="68086" r="25000" b="1184"/>
          <a:stretch/>
        </p:blipFill>
        <p:spPr>
          <a:xfrm>
            <a:off x="2524307" y="1884218"/>
            <a:ext cx="2835329" cy="4393529"/>
          </a:xfrm>
          <a:prstGeom prst="rect">
            <a:avLst/>
          </a:prstGeom>
        </p:spPr>
      </p:pic>
      <p:sp>
        <p:nvSpPr>
          <p:cNvPr id="9" name="Datumsplatzhalter 8"/>
          <p:cNvSpPr>
            <a:spLocks noGrp="1"/>
          </p:cNvSpPr>
          <p:nvPr>
            <p:ph type="dt" sz="half" idx="14"/>
          </p:nvPr>
        </p:nvSpPr>
        <p:spPr>
          <a:xfrm>
            <a:off x="7232073" y="6615476"/>
            <a:ext cx="863244" cy="241921"/>
          </a:xfrm>
        </p:spPr>
        <p:txBody>
          <a:bodyPr/>
          <a:lstStyle/>
          <a:p>
            <a:fld id="{FD7AAADE-3A96-4A73-BED6-F70ECDAFF620}" type="datetime1">
              <a:rPr lang="de-DE" smtClean="0"/>
              <a:pPr/>
              <a:t>27.08.2019</a:t>
            </a:fld>
            <a:endParaRPr lang="de-DE" dirty="0"/>
          </a:p>
        </p:txBody>
      </p:sp>
      <p:sp>
        <p:nvSpPr>
          <p:cNvPr id="10" name="Foliennummernplatzhalter 9"/>
          <p:cNvSpPr>
            <a:spLocks noGrp="1"/>
          </p:cNvSpPr>
          <p:nvPr>
            <p:ph type="sldNum" sz="quarter" idx="15"/>
          </p:nvPr>
        </p:nvSpPr>
        <p:spPr>
          <a:xfrm>
            <a:off x="8165656" y="6615476"/>
            <a:ext cx="732159" cy="241921"/>
          </a:xfrm>
        </p:spPr>
        <p:txBody>
          <a:bodyPr/>
          <a:lstStyle/>
          <a:p>
            <a:fld id="{0759437E-DD65-47AE-A718-65B9481C0A9E}" type="slidenum">
              <a:rPr lang="de-DE" smtClean="0"/>
              <a:pPr/>
              <a:t>13</a:t>
            </a:fld>
            <a:endParaRPr lang="de-DE" dirty="0"/>
          </a:p>
        </p:txBody>
      </p:sp>
      <p:sp>
        <p:nvSpPr>
          <p:cNvPr id="11" name="Fußzeilenplatzhalter 10"/>
          <p:cNvSpPr>
            <a:spLocks noGrp="1"/>
          </p:cNvSpPr>
          <p:nvPr>
            <p:ph type="ftr" sz="quarter" idx="16"/>
          </p:nvPr>
        </p:nvSpPr>
        <p:spPr>
          <a:xfrm>
            <a:off x="201956" y="6616079"/>
            <a:ext cx="6761553" cy="233396"/>
          </a:xfrm>
        </p:spPr>
        <p:txBody>
          <a:bodyPr/>
          <a:lstStyle/>
          <a:p>
            <a:endParaRPr lang="de-DE" dirty="0"/>
          </a:p>
        </p:txBody>
      </p:sp>
      <p:sp>
        <p:nvSpPr>
          <p:cNvPr id="4" name="Content Placeholder 3">
            <a:extLst>
              <a:ext uri="{FF2B5EF4-FFF2-40B4-BE49-F238E27FC236}">
                <a16:creationId xmlns:a16="http://schemas.microsoft.com/office/drawing/2014/main" xmlns="" id="{D115BF78-8522-45AF-AE1E-36F74B518E9B}"/>
              </a:ext>
            </a:extLst>
          </p:cNvPr>
          <p:cNvSpPr>
            <a:spLocks noGrp="1"/>
          </p:cNvSpPr>
          <p:nvPr>
            <p:ph sz="quarter" idx="13"/>
          </p:nvPr>
        </p:nvSpPr>
        <p:spPr>
          <a:xfrm>
            <a:off x="396001" y="883246"/>
            <a:ext cx="8504559" cy="5536468"/>
          </a:xfrm>
        </p:spPr>
        <p:txBody>
          <a:bodyPr lIns="0" tIns="0" rIns="0" bIns="0" anchor="t">
            <a:noAutofit/>
          </a:bodyPr>
          <a:lstStyle/>
          <a:p>
            <a:pPr marL="0" indent="0">
              <a:buNone/>
            </a:pPr>
            <a:r>
              <a:rPr lang="en-GB" dirty="0">
                <a:cs typeface="Arial"/>
              </a:rPr>
              <a:t>Level </a:t>
            </a:r>
            <a:r>
              <a:rPr lang="en-GB" dirty="0" smtClean="0">
                <a:cs typeface="Arial"/>
              </a:rPr>
              <a:t>1</a:t>
            </a:r>
            <a:endParaRPr lang="en-GB" dirty="0">
              <a:cs typeface="Arial"/>
            </a:endParaRPr>
          </a:p>
        </p:txBody>
      </p:sp>
      <p:pic>
        <p:nvPicPr>
          <p:cNvPr id="17" name="Graphic 17" descr="Arrow: Counter-clockwise curve">
            <a:extLst>
              <a:ext uri="{FF2B5EF4-FFF2-40B4-BE49-F238E27FC236}">
                <a16:creationId xmlns:a16="http://schemas.microsoft.com/office/drawing/2014/main" xmlns="" id="{4B59414F-61D0-4EB1-A3DD-8B3E0041BAA6}"/>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1740000">
            <a:off x="1526876" y="4487175"/>
            <a:ext cx="914400" cy="1219200"/>
          </a:xfrm>
          <a:prstGeom prst="rect">
            <a:avLst/>
          </a:prstGeom>
        </p:spPr>
      </p:pic>
      <p:pic>
        <p:nvPicPr>
          <p:cNvPr id="24" name="Graphic 24" descr="Arrow: Clockwise curve">
            <a:extLst>
              <a:ext uri="{FF2B5EF4-FFF2-40B4-BE49-F238E27FC236}">
                <a16:creationId xmlns:a16="http://schemas.microsoft.com/office/drawing/2014/main" xmlns="" id="{4FEB9559-978D-4A4C-A776-92D29EF74F8C}"/>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rot="4560000">
            <a:off x="5439169" y="4629955"/>
            <a:ext cx="1219200" cy="914400"/>
          </a:xfrm>
          <a:prstGeom prst="rect">
            <a:avLst/>
          </a:prstGeom>
        </p:spPr>
      </p:pic>
      <p:sp>
        <p:nvSpPr>
          <p:cNvPr id="2" name="TextBox 1">
            <a:extLst>
              <a:ext uri="{FF2B5EF4-FFF2-40B4-BE49-F238E27FC236}">
                <a16:creationId xmlns:a16="http://schemas.microsoft.com/office/drawing/2014/main" xmlns="" id="{8DDE7266-D3A9-4525-9E23-CFB8F9627E6B}"/>
              </a:ext>
            </a:extLst>
          </p:cNvPr>
          <p:cNvSpPr txBox="1"/>
          <p:nvPr/>
        </p:nvSpPr>
        <p:spPr>
          <a:xfrm>
            <a:off x="386780" y="1819759"/>
            <a:ext cx="195152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smtClean="0"/>
              <a:t>“</a:t>
            </a:r>
            <a:r>
              <a:rPr lang="en-GB" b="1" dirty="0" err="1" smtClean="0">
                <a:solidFill>
                  <a:srgbClr val="003865"/>
                </a:solidFill>
                <a:cs typeface="Arial"/>
              </a:rPr>
              <a:t>Tinder”Swipe</a:t>
            </a:r>
            <a:endParaRPr lang="en-GB" b="1" dirty="0" smtClean="0">
              <a:solidFill>
                <a:srgbClr val="003865"/>
              </a:solidFill>
              <a:cs typeface="Arial"/>
            </a:endParaRPr>
          </a:p>
          <a:p>
            <a:r>
              <a:rPr lang="en-GB" b="1" dirty="0" smtClean="0">
                <a:solidFill>
                  <a:srgbClr val="003865"/>
                </a:solidFill>
                <a:cs typeface="Arial"/>
              </a:rPr>
              <a:t>Training the players to learn about Mitotic Images</a:t>
            </a:r>
            <a:endParaRPr lang="en-US" b="1" dirty="0">
              <a:solidFill>
                <a:srgbClr val="003865"/>
              </a:solidFill>
              <a:cs typeface="Arial"/>
            </a:endParaRPr>
          </a:p>
        </p:txBody>
      </p:sp>
      <p:sp>
        <p:nvSpPr>
          <p:cNvPr id="3" name="TextBox 2">
            <a:extLst>
              <a:ext uri="{FF2B5EF4-FFF2-40B4-BE49-F238E27FC236}">
                <a16:creationId xmlns:a16="http://schemas.microsoft.com/office/drawing/2014/main" xmlns="" id="{5DFD9FB5-2AB8-4AFD-80DC-D4D15D3354CA}"/>
              </a:ext>
            </a:extLst>
          </p:cNvPr>
          <p:cNvSpPr txBox="1"/>
          <p:nvPr/>
        </p:nvSpPr>
        <p:spPr>
          <a:xfrm>
            <a:off x="6379255" y="2747749"/>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dirty="0">
                <a:solidFill>
                  <a:srgbClr val="003865"/>
                </a:solidFill>
                <a:cs typeface="Arial"/>
              </a:rPr>
              <a:t>Annotated images.</a:t>
            </a:r>
            <a:br>
              <a:rPr lang="en-GB" b="1" dirty="0">
                <a:solidFill>
                  <a:srgbClr val="003865"/>
                </a:solidFill>
                <a:cs typeface="Arial"/>
              </a:rPr>
            </a:br>
            <a:r>
              <a:rPr lang="en-GB" b="1" dirty="0">
                <a:solidFill>
                  <a:srgbClr val="003865"/>
                </a:solidFill>
                <a:cs typeface="Arial"/>
              </a:rPr>
              <a:t>Accuracy should be </a:t>
            </a:r>
            <a:br>
              <a:rPr lang="en-GB" b="1" dirty="0">
                <a:solidFill>
                  <a:srgbClr val="003865"/>
                </a:solidFill>
                <a:cs typeface="Arial"/>
              </a:rPr>
            </a:br>
            <a:r>
              <a:rPr lang="en-GB" b="1" dirty="0">
                <a:solidFill>
                  <a:srgbClr val="003865"/>
                </a:solidFill>
                <a:cs typeface="Arial"/>
              </a:rPr>
              <a:t>greater than k to go</a:t>
            </a:r>
            <a:br>
              <a:rPr lang="en-GB" b="1" dirty="0">
                <a:solidFill>
                  <a:srgbClr val="003865"/>
                </a:solidFill>
                <a:cs typeface="Arial"/>
              </a:rPr>
            </a:br>
            <a:r>
              <a:rPr lang="en-GB" b="1" dirty="0">
                <a:solidFill>
                  <a:srgbClr val="003865"/>
                </a:solidFill>
                <a:cs typeface="Arial"/>
              </a:rPr>
              <a:t>the next level.</a:t>
            </a:r>
          </a:p>
        </p:txBody>
      </p:sp>
    </p:spTree>
    <p:extLst>
      <p:ext uri="{BB962C8B-B14F-4D97-AF65-F5344CB8AC3E}">
        <p14:creationId xmlns:p14="http://schemas.microsoft.com/office/powerpoint/2010/main" val="25844086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l="51931" t="68086" r="25000" b="1184"/>
          <a:stretch/>
        </p:blipFill>
        <p:spPr>
          <a:xfrm>
            <a:off x="2524306" y="833958"/>
            <a:ext cx="3513107" cy="5443791"/>
          </a:xfrm>
          <a:prstGeom prst="rect">
            <a:avLst/>
          </a:prstGeom>
        </p:spPr>
      </p:pic>
      <p:sp>
        <p:nvSpPr>
          <p:cNvPr id="9" name="Datumsplatzhalter 8"/>
          <p:cNvSpPr>
            <a:spLocks noGrp="1"/>
          </p:cNvSpPr>
          <p:nvPr>
            <p:ph type="dt" sz="half" idx="14"/>
          </p:nvPr>
        </p:nvSpPr>
        <p:spPr>
          <a:xfrm>
            <a:off x="7232073" y="6615476"/>
            <a:ext cx="863244" cy="241921"/>
          </a:xfrm>
        </p:spPr>
        <p:txBody>
          <a:bodyPr/>
          <a:lstStyle/>
          <a:p>
            <a:fld id="{FD7AAADE-3A96-4A73-BED6-F70ECDAFF620}" type="datetime1">
              <a:rPr lang="de-DE" smtClean="0"/>
              <a:pPr/>
              <a:t>27.08.2019</a:t>
            </a:fld>
            <a:endParaRPr lang="de-DE" dirty="0"/>
          </a:p>
        </p:txBody>
      </p:sp>
      <p:sp>
        <p:nvSpPr>
          <p:cNvPr id="10" name="Foliennummernplatzhalter 9"/>
          <p:cNvSpPr>
            <a:spLocks noGrp="1"/>
          </p:cNvSpPr>
          <p:nvPr>
            <p:ph type="sldNum" sz="quarter" idx="15"/>
          </p:nvPr>
        </p:nvSpPr>
        <p:spPr>
          <a:xfrm>
            <a:off x="8165656" y="6615476"/>
            <a:ext cx="732159" cy="241921"/>
          </a:xfrm>
        </p:spPr>
        <p:txBody>
          <a:bodyPr/>
          <a:lstStyle/>
          <a:p>
            <a:fld id="{0759437E-DD65-47AE-A718-65B9481C0A9E}" type="slidenum">
              <a:rPr lang="de-DE" smtClean="0"/>
              <a:pPr/>
              <a:t>14</a:t>
            </a:fld>
            <a:endParaRPr lang="de-DE" dirty="0"/>
          </a:p>
        </p:txBody>
      </p:sp>
      <p:sp>
        <p:nvSpPr>
          <p:cNvPr id="11" name="Fußzeilenplatzhalter 10"/>
          <p:cNvSpPr>
            <a:spLocks noGrp="1"/>
          </p:cNvSpPr>
          <p:nvPr>
            <p:ph type="ftr" sz="quarter" idx="16"/>
          </p:nvPr>
        </p:nvSpPr>
        <p:spPr>
          <a:xfrm>
            <a:off x="201956" y="6616079"/>
            <a:ext cx="6761553" cy="233396"/>
          </a:xfrm>
        </p:spPr>
        <p:txBody>
          <a:bodyPr/>
          <a:lstStyle/>
          <a:p>
            <a:endParaRPr lang="de-DE" dirty="0"/>
          </a:p>
        </p:txBody>
      </p:sp>
      <p:sp>
        <p:nvSpPr>
          <p:cNvPr id="4" name="Content Placeholder 3">
            <a:extLst>
              <a:ext uri="{FF2B5EF4-FFF2-40B4-BE49-F238E27FC236}">
                <a16:creationId xmlns:a16="http://schemas.microsoft.com/office/drawing/2014/main" xmlns="" id="{D115BF78-8522-45AF-AE1E-36F74B518E9B}"/>
              </a:ext>
            </a:extLst>
          </p:cNvPr>
          <p:cNvSpPr>
            <a:spLocks noGrp="1"/>
          </p:cNvSpPr>
          <p:nvPr>
            <p:ph sz="quarter" idx="13"/>
          </p:nvPr>
        </p:nvSpPr>
        <p:spPr>
          <a:xfrm>
            <a:off x="396001" y="883246"/>
            <a:ext cx="8504559" cy="5536468"/>
          </a:xfrm>
        </p:spPr>
        <p:txBody>
          <a:bodyPr lIns="0" tIns="0" rIns="0" bIns="0" anchor="t">
            <a:noAutofit/>
          </a:bodyPr>
          <a:lstStyle/>
          <a:p>
            <a:pPr marL="0" indent="0">
              <a:buNone/>
            </a:pPr>
            <a:r>
              <a:rPr lang="en-GB" dirty="0">
                <a:cs typeface="Arial"/>
              </a:rPr>
              <a:t>Level 2</a:t>
            </a:r>
          </a:p>
        </p:txBody>
      </p:sp>
      <p:pic>
        <p:nvPicPr>
          <p:cNvPr id="5" name="Graphic 6" descr="Magnifying glass">
            <a:extLst>
              <a:ext uri="{FF2B5EF4-FFF2-40B4-BE49-F238E27FC236}">
                <a16:creationId xmlns:a16="http://schemas.microsoft.com/office/drawing/2014/main" xmlns="" id="{07D6928A-EE4D-495F-AEE2-50A23486BA98}"/>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3737394" y="2459967"/>
            <a:ext cx="1529032" cy="2038709"/>
          </a:xfrm>
          <a:prstGeom prst="rect">
            <a:avLst/>
          </a:prstGeom>
        </p:spPr>
      </p:pic>
      <p:pic>
        <p:nvPicPr>
          <p:cNvPr id="12" name="Graphic 13" descr="Magnifying glass">
            <a:extLst>
              <a:ext uri="{FF2B5EF4-FFF2-40B4-BE49-F238E27FC236}">
                <a16:creationId xmlns:a16="http://schemas.microsoft.com/office/drawing/2014/main" xmlns="" id="{060C9BC5-B3EF-4779-8B85-B6F0A70DC9EF}"/>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524306" y="1144440"/>
            <a:ext cx="1388853" cy="1233577"/>
          </a:xfrm>
          <a:prstGeom prst="rect">
            <a:avLst/>
          </a:prstGeom>
        </p:spPr>
      </p:pic>
      <p:pic>
        <p:nvPicPr>
          <p:cNvPr id="16" name="Graphic 16" descr="Magnifying glass">
            <a:extLst>
              <a:ext uri="{FF2B5EF4-FFF2-40B4-BE49-F238E27FC236}">
                <a16:creationId xmlns:a16="http://schemas.microsoft.com/office/drawing/2014/main" xmlns="" id="{729C95AD-C91E-4F36-8FC5-18BEF86938B2}"/>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036747" y="914401"/>
            <a:ext cx="1086928" cy="1463615"/>
          </a:xfrm>
          <a:prstGeom prst="rect">
            <a:avLst/>
          </a:prstGeom>
        </p:spPr>
      </p:pic>
      <p:pic>
        <p:nvPicPr>
          <p:cNvPr id="18" name="Graphic 18" descr="Magnifying glass">
            <a:extLst>
              <a:ext uri="{FF2B5EF4-FFF2-40B4-BE49-F238E27FC236}">
                <a16:creationId xmlns:a16="http://schemas.microsoft.com/office/drawing/2014/main" xmlns="" id="{F02DACD5-BA65-432D-9090-6F7AA7EACB8A}"/>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123012" y="4134928"/>
            <a:ext cx="914400" cy="1219200"/>
          </a:xfrm>
          <a:prstGeom prst="rect">
            <a:avLst/>
          </a:prstGeom>
        </p:spPr>
      </p:pic>
      <p:pic>
        <p:nvPicPr>
          <p:cNvPr id="20" name="Graphic 20" descr="Magnifying glass">
            <a:extLst>
              <a:ext uri="{FF2B5EF4-FFF2-40B4-BE49-F238E27FC236}">
                <a16:creationId xmlns:a16="http://schemas.microsoft.com/office/drawing/2014/main" xmlns="" id="{21F8CFE4-B6B1-4421-8E83-6401DE1780B9}"/>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524306" y="2963175"/>
            <a:ext cx="774221" cy="1032295"/>
          </a:xfrm>
          <a:prstGeom prst="rect">
            <a:avLst/>
          </a:prstGeom>
        </p:spPr>
      </p:pic>
      <p:sp>
        <p:nvSpPr>
          <p:cNvPr id="2" name="TextBox 1">
            <a:extLst>
              <a:ext uri="{FF2B5EF4-FFF2-40B4-BE49-F238E27FC236}">
                <a16:creationId xmlns:a16="http://schemas.microsoft.com/office/drawing/2014/main" xmlns="" id="{0F77B228-D78B-4F30-9FA5-49E0F084D9D9}"/>
              </a:ext>
            </a:extLst>
          </p:cNvPr>
          <p:cNvSpPr txBox="1"/>
          <p:nvPr/>
        </p:nvSpPr>
        <p:spPr>
          <a:xfrm>
            <a:off x="207290" y="1845589"/>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dirty="0">
                <a:solidFill>
                  <a:srgbClr val="003865"/>
                </a:solidFill>
                <a:cs typeface="Arial"/>
              </a:rPr>
              <a:t>Annotate each cell</a:t>
            </a:r>
            <a:br>
              <a:rPr lang="en-GB" b="1" dirty="0">
                <a:solidFill>
                  <a:srgbClr val="003865"/>
                </a:solidFill>
                <a:cs typeface="Arial"/>
              </a:rPr>
            </a:br>
            <a:r>
              <a:rPr lang="en-GB" b="1" dirty="0">
                <a:solidFill>
                  <a:srgbClr val="003865"/>
                </a:solidFill>
                <a:cs typeface="Arial"/>
              </a:rPr>
              <a:t>in the image by a </a:t>
            </a:r>
            <a:br>
              <a:rPr lang="en-GB" b="1" dirty="0">
                <a:solidFill>
                  <a:srgbClr val="003865"/>
                </a:solidFill>
                <a:cs typeface="Arial"/>
              </a:rPr>
            </a:br>
            <a:r>
              <a:rPr lang="en-GB" b="1" dirty="0">
                <a:solidFill>
                  <a:srgbClr val="003865"/>
                </a:solidFill>
                <a:cs typeface="Arial"/>
              </a:rPr>
              <a:t>simple tap.</a:t>
            </a:r>
          </a:p>
        </p:txBody>
      </p:sp>
      <p:sp>
        <p:nvSpPr>
          <p:cNvPr id="3" name="TextBox 2">
            <a:extLst>
              <a:ext uri="{FF2B5EF4-FFF2-40B4-BE49-F238E27FC236}">
                <a16:creationId xmlns:a16="http://schemas.microsoft.com/office/drawing/2014/main" xmlns="" id="{57E83FC8-89F0-4BB4-AFE9-AA5E0E19303E}"/>
              </a:ext>
            </a:extLst>
          </p:cNvPr>
          <p:cNvSpPr txBox="1"/>
          <p:nvPr/>
        </p:nvSpPr>
        <p:spPr>
          <a:xfrm>
            <a:off x="207290" y="3279183"/>
            <a:ext cx="27432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dirty="0">
                <a:solidFill>
                  <a:srgbClr val="003865"/>
                </a:solidFill>
                <a:cs typeface="Arial"/>
              </a:rPr>
              <a:t>Annotated images.</a:t>
            </a:r>
            <a:br>
              <a:rPr lang="en-GB" b="1" dirty="0">
                <a:solidFill>
                  <a:srgbClr val="003865"/>
                </a:solidFill>
                <a:cs typeface="Arial"/>
              </a:rPr>
            </a:br>
            <a:r>
              <a:rPr lang="en-GB" b="1" dirty="0">
                <a:solidFill>
                  <a:srgbClr val="003865"/>
                </a:solidFill>
                <a:cs typeface="Arial"/>
              </a:rPr>
              <a:t>Accuracy should be </a:t>
            </a:r>
            <a:br>
              <a:rPr lang="en-GB" b="1" dirty="0">
                <a:solidFill>
                  <a:srgbClr val="003865"/>
                </a:solidFill>
                <a:cs typeface="Arial"/>
              </a:rPr>
            </a:br>
            <a:r>
              <a:rPr lang="en-GB" b="1" dirty="0">
                <a:solidFill>
                  <a:srgbClr val="003865"/>
                </a:solidFill>
                <a:cs typeface="Arial"/>
              </a:rPr>
              <a:t>greater than k to go</a:t>
            </a:r>
            <a:br>
              <a:rPr lang="en-GB" b="1" dirty="0">
                <a:solidFill>
                  <a:srgbClr val="003865"/>
                </a:solidFill>
                <a:cs typeface="Arial"/>
              </a:rPr>
            </a:br>
            <a:r>
              <a:rPr lang="en-GB" b="1" dirty="0">
                <a:solidFill>
                  <a:srgbClr val="003865"/>
                </a:solidFill>
                <a:cs typeface="Arial"/>
              </a:rPr>
              <a:t>the next level.</a:t>
            </a:r>
          </a:p>
          <a:p>
            <a:pPr algn="l"/>
            <a:endParaRPr lang="en-GB" dirty="0">
              <a:cs typeface="Arial"/>
            </a:endParaRPr>
          </a:p>
        </p:txBody>
      </p:sp>
    </p:spTree>
    <p:extLst>
      <p:ext uri="{BB962C8B-B14F-4D97-AF65-F5344CB8AC3E}">
        <p14:creationId xmlns:p14="http://schemas.microsoft.com/office/powerpoint/2010/main" val="40206630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3">
            <a:extLst>
              <a:ext uri="{FF2B5EF4-FFF2-40B4-BE49-F238E27FC236}">
                <a16:creationId xmlns:a16="http://schemas.microsoft.com/office/drawing/2014/main" xmlns="" id="{9820757D-E42C-4A25-89C1-3AF14D0B61F4}"/>
              </a:ext>
            </a:extLst>
          </p:cNvPr>
          <p:cNvPicPr>
            <a:picLocks noChangeAspect="1"/>
          </p:cNvPicPr>
          <p:nvPr/>
        </p:nvPicPr>
        <p:blipFill>
          <a:blip r:embed="rId2"/>
          <a:stretch>
            <a:fillRect/>
          </a:stretch>
        </p:blipFill>
        <p:spPr>
          <a:xfrm>
            <a:off x="2988734" y="873123"/>
            <a:ext cx="4568825" cy="5429252"/>
          </a:xfrm>
          <a:prstGeom prst="rect">
            <a:avLst/>
          </a:prstGeom>
        </p:spPr>
      </p:pic>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51931" t="68086" r="25000" b="1184"/>
          <a:stretch/>
        </p:blipFill>
        <p:spPr>
          <a:xfrm>
            <a:off x="3067235" y="921058"/>
            <a:ext cx="3388783" cy="5251143"/>
          </a:xfrm>
          <a:prstGeom prst="rect">
            <a:avLst/>
          </a:prstGeom>
        </p:spPr>
      </p:pic>
      <p:sp>
        <p:nvSpPr>
          <p:cNvPr id="9" name="Datumsplatzhalter 8"/>
          <p:cNvSpPr>
            <a:spLocks noGrp="1"/>
          </p:cNvSpPr>
          <p:nvPr>
            <p:ph type="dt" sz="half" idx="14"/>
          </p:nvPr>
        </p:nvSpPr>
        <p:spPr>
          <a:xfrm>
            <a:off x="7232073" y="6615476"/>
            <a:ext cx="863244" cy="241921"/>
          </a:xfrm>
        </p:spPr>
        <p:txBody>
          <a:bodyPr/>
          <a:lstStyle/>
          <a:p>
            <a:fld id="{FD7AAADE-3A96-4A73-BED6-F70ECDAFF620}" type="datetime1">
              <a:rPr lang="de-DE" smtClean="0"/>
              <a:pPr/>
              <a:t>27.08.2019</a:t>
            </a:fld>
            <a:endParaRPr lang="de-DE" dirty="0"/>
          </a:p>
        </p:txBody>
      </p:sp>
      <p:sp>
        <p:nvSpPr>
          <p:cNvPr id="10" name="Foliennummernplatzhalter 9"/>
          <p:cNvSpPr>
            <a:spLocks noGrp="1"/>
          </p:cNvSpPr>
          <p:nvPr>
            <p:ph type="sldNum" sz="quarter" idx="15"/>
          </p:nvPr>
        </p:nvSpPr>
        <p:spPr>
          <a:xfrm>
            <a:off x="8165656" y="6615476"/>
            <a:ext cx="732159" cy="241921"/>
          </a:xfrm>
        </p:spPr>
        <p:txBody>
          <a:bodyPr/>
          <a:lstStyle/>
          <a:p>
            <a:fld id="{0759437E-DD65-47AE-A718-65B9481C0A9E}" type="slidenum">
              <a:rPr lang="de-DE" smtClean="0"/>
              <a:pPr/>
              <a:t>15</a:t>
            </a:fld>
            <a:endParaRPr lang="de-DE" dirty="0"/>
          </a:p>
        </p:txBody>
      </p:sp>
      <p:sp>
        <p:nvSpPr>
          <p:cNvPr id="11" name="Fußzeilenplatzhalter 10"/>
          <p:cNvSpPr>
            <a:spLocks noGrp="1"/>
          </p:cNvSpPr>
          <p:nvPr>
            <p:ph type="ftr" sz="quarter" idx="16"/>
          </p:nvPr>
        </p:nvSpPr>
        <p:spPr>
          <a:xfrm>
            <a:off x="201956" y="6616079"/>
            <a:ext cx="6761553" cy="233396"/>
          </a:xfrm>
        </p:spPr>
        <p:txBody>
          <a:bodyPr/>
          <a:lstStyle/>
          <a:p>
            <a:endParaRPr lang="de-DE" dirty="0"/>
          </a:p>
        </p:txBody>
      </p:sp>
      <p:sp>
        <p:nvSpPr>
          <p:cNvPr id="4" name="Content Placeholder 3">
            <a:extLst>
              <a:ext uri="{FF2B5EF4-FFF2-40B4-BE49-F238E27FC236}">
                <a16:creationId xmlns:a16="http://schemas.microsoft.com/office/drawing/2014/main" xmlns="" id="{D115BF78-8522-45AF-AE1E-36F74B518E9B}"/>
              </a:ext>
            </a:extLst>
          </p:cNvPr>
          <p:cNvSpPr>
            <a:spLocks noGrp="1"/>
          </p:cNvSpPr>
          <p:nvPr>
            <p:ph sz="quarter" idx="13"/>
          </p:nvPr>
        </p:nvSpPr>
        <p:spPr>
          <a:xfrm>
            <a:off x="396001" y="883246"/>
            <a:ext cx="8504559" cy="5536468"/>
          </a:xfrm>
        </p:spPr>
        <p:txBody>
          <a:bodyPr lIns="0" tIns="0" rIns="0" bIns="0" anchor="t">
            <a:noAutofit/>
          </a:bodyPr>
          <a:lstStyle/>
          <a:p>
            <a:pPr marL="0" indent="0">
              <a:buNone/>
            </a:pPr>
            <a:r>
              <a:rPr lang="en-GB" dirty="0">
                <a:cs typeface="Arial"/>
              </a:rPr>
              <a:t>Level 3</a:t>
            </a:r>
          </a:p>
        </p:txBody>
      </p:sp>
      <p:sp>
        <p:nvSpPr>
          <p:cNvPr id="3" name="TextBox 2">
            <a:extLst>
              <a:ext uri="{FF2B5EF4-FFF2-40B4-BE49-F238E27FC236}">
                <a16:creationId xmlns:a16="http://schemas.microsoft.com/office/drawing/2014/main" xmlns="" id="{8736EEE1-F9F8-46CF-BE31-11ABA304C608}"/>
              </a:ext>
            </a:extLst>
          </p:cNvPr>
          <p:cNvSpPr txBox="1"/>
          <p:nvPr/>
        </p:nvSpPr>
        <p:spPr>
          <a:xfrm>
            <a:off x="304154" y="1884336"/>
            <a:ext cx="274320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dirty="0">
                <a:solidFill>
                  <a:srgbClr val="003865"/>
                </a:solidFill>
                <a:cs typeface="Arial"/>
              </a:rPr>
              <a:t>Make the rabbit jump</a:t>
            </a:r>
            <a:br>
              <a:rPr lang="en-GB" b="1" dirty="0">
                <a:solidFill>
                  <a:srgbClr val="003865"/>
                </a:solidFill>
                <a:cs typeface="Arial"/>
              </a:rPr>
            </a:br>
            <a:r>
              <a:rPr lang="en-GB" b="1" dirty="0">
                <a:solidFill>
                  <a:srgbClr val="003865"/>
                </a:solidFill>
                <a:cs typeface="Arial"/>
              </a:rPr>
              <a:t>on the mitotic cell.</a:t>
            </a:r>
            <a:r>
              <a:rPr lang="en-GB" dirty="0">
                <a:cs typeface="Arial"/>
              </a:rPr>
              <a:t/>
            </a:r>
            <a:br>
              <a:rPr lang="en-GB" dirty="0">
                <a:cs typeface="Arial"/>
              </a:rPr>
            </a:br>
            <a:r>
              <a:rPr lang="en-GB" dirty="0">
                <a:cs typeface="Arial"/>
              </a:rPr>
              <a:t/>
            </a:r>
            <a:br>
              <a:rPr lang="en-GB" dirty="0">
                <a:cs typeface="Arial"/>
              </a:rPr>
            </a:br>
            <a:r>
              <a:rPr lang="en-GB" b="1" dirty="0">
                <a:solidFill>
                  <a:srgbClr val="003865"/>
                </a:solidFill>
                <a:cs typeface="Arial"/>
              </a:rPr>
              <a:t>Then the rabbit </a:t>
            </a:r>
            <a:br>
              <a:rPr lang="en-GB" b="1" dirty="0">
                <a:solidFill>
                  <a:srgbClr val="003865"/>
                </a:solidFill>
                <a:cs typeface="Arial"/>
              </a:rPr>
            </a:br>
            <a:r>
              <a:rPr lang="en-GB" b="1" dirty="0">
                <a:solidFill>
                  <a:srgbClr val="003865"/>
                </a:solidFill>
                <a:cs typeface="Arial"/>
              </a:rPr>
              <a:t>burrows and gets a </a:t>
            </a:r>
            <a:br>
              <a:rPr lang="en-GB" b="1" dirty="0">
                <a:solidFill>
                  <a:srgbClr val="003865"/>
                </a:solidFill>
                <a:cs typeface="Arial"/>
              </a:rPr>
            </a:br>
            <a:r>
              <a:rPr lang="en-GB" b="1" dirty="0">
                <a:solidFill>
                  <a:srgbClr val="003865"/>
                </a:solidFill>
                <a:cs typeface="Arial"/>
              </a:rPr>
              <a:t>carrot or drowns if </a:t>
            </a:r>
            <a:br>
              <a:rPr lang="en-GB" b="1" dirty="0">
                <a:solidFill>
                  <a:srgbClr val="003865"/>
                </a:solidFill>
                <a:cs typeface="Arial"/>
              </a:rPr>
            </a:br>
            <a:r>
              <a:rPr lang="en-GB" b="1" dirty="0">
                <a:solidFill>
                  <a:srgbClr val="003865"/>
                </a:solidFill>
                <a:cs typeface="Arial"/>
              </a:rPr>
              <a:t>it jumps in the black</a:t>
            </a:r>
            <a:br>
              <a:rPr lang="en-GB" b="1" dirty="0">
                <a:solidFill>
                  <a:srgbClr val="003865"/>
                </a:solidFill>
                <a:cs typeface="Arial"/>
              </a:rPr>
            </a:br>
            <a:r>
              <a:rPr lang="en-GB" b="1" dirty="0">
                <a:solidFill>
                  <a:srgbClr val="003865"/>
                </a:solidFill>
                <a:cs typeface="Arial"/>
              </a:rPr>
              <a:t>area.</a:t>
            </a:r>
          </a:p>
        </p:txBody>
      </p:sp>
      <p:pic>
        <p:nvPicPr>
          <p:cNvPr id="27" name="Picture 27" descr="A picture containing object, clock&#10;&#10;Description generated with very high confidence">
            <a:extLst>
              <a:ext uri="{FF2B5EF4-FFF2-40B4-BE49-F238E27FC236}">
                <a16:creationId xmlns:a16="http://schemas.microsoft.com/office/drawing/2014/main" xmlns="" id="{1A86AE68-588B-48DD-A661-AA158F1C4D7C}"/>
              </a:ext>
            </a:extLst>
          </p:cNvPr>
          <p:cNvPicPr>
            <a:picLocks noChangeAspect="1"/>
          </p:cNvPicPr>
          <p:nvPr/>
        </p:nvPicPr>
        <p:blipFill>
          <a:blip r:embed="rId4"/>
          <a:stretch>
            <a:fillRect/>
          </a:stretch>
        </p:blipFill>
        <p:spPr>
          <a:xfrm>
            <a:off x="3052233" y="5692423"/>
            <a:ext cx="361950" cy="482600"/>
          </a:xfrm>
          <a:prstGeom prst="rect">
            <a:avLst/>
          </a:prstGeom>
        </p:spPr>
      </p:pic>
      <p:pic>
        <p:nvPicPr>
          <p:cNvPr id="29" name="Picture 29" descr="A picture containing object, clock&#10;&#10;Description generated with very high confidence">
            <a:extLst>
              <a:ext uri="{FF2B5EF4-FFF2-40B4-BE49-F238E27FC236}">
                <a16:creationId xmlns:a16="http://schemas.microsoft.com/office/drawing/2014/main" xmlns="" id="{66ACF409-0E63-4E06-8BB5-6B8D9EEF2FFD}"/>
              </a:ext>
            </a:extLst>
          </p:cNvPr>
          <p:cNvPicPr>
            <a:picLocks noChangeAspect="1"/>
          </p:cNvPicPr>
          <p:nvPr/>
        </p:nvPicPr>
        <p:blipFill>
          <a:blip r:embed="rId5"/>
          <a:stretch>
            <a:fillRect/>
          </a:stretch>
        </p:blipFill>
        <p:spPr>
          <a:xfrm flipV="1">
            <a:off x="6010274" y="5667024"/>
            <a:ext cx="367242" cy="505177"/>
          </a:xfrm>
          <a:prstGeom prst="rect">
            <a:avLst/>
          </a:prstGeom>
        </p:spPr>
      </p:pic>
      <p:pic>
        <p:nvPicPr>
          <p:cNvPr id="33" name="Picture 33" descr="A close up of a logo&#10;&#10;Description generated with very high confidence">
            <a:extLst>
              <a:ext uri="{FF2B5EF4-FFF2-40B4-BE49-F238E27FC236}">
                <a16:creationId xmlns:a16="http://schemas.microsoft.com/office/drawing/2014/main" xmlns="" id="{42AEB791-F78E-4893-85C7-8BFFC581C4C0}"/>
              </a:ext>
            </a:extLst>
          </p:cNvPr>
          <p:cNvPicPr>
            <a:picLocks noChangeAspect="1"/>
          </p:cNvPicPr>
          <p:nvPr/>
        </p:nvPicPr>
        <p:blipFill>
          <a:blip r:embed="rId6"/>
          <a:stretch>
            <a:fillRect/>
          </a:stretch>
        </p:blipFill>
        <p:spPr>
          <a:xfrm>
            <a:off x="6534150" y="4669365"/>
            <a:ext cx="944034" cy="1322211"/>
          </a:xfrm>
          <a:prstGeom prst="rect">
            <a:avLst/>
          </a:prstGeom>
        </p:spPr>
      </p:pic>
      <p:pic>
        <p:nvPicPr>
          <p:cNvPr id="35" name="Picture 35">
            <a:extLst>
              <a:ext uri="{FF2B5EF4-FFF2-40B4-BE49-F238E27FC236}">
                <a16:creationId xmlns:a16="http://schemas.microsoft.com/office/drawing/2014/main" xmlns="" id="{5CD7F2AC-3682-4431-AFBF-A28B33C73539}"/>
              </a:ext>
            </a:extLst>
          </p:cNvPr>
          <p:cNvPicPr>
            <a:picLocks noChangeAspect="1"/>
          </p:cNvPicPr>
          <p:nvPr/>
        </p:nvPicPr>
        <p:blipFill>
          <a:blip r:embed="rId7"/>
          <a:stretch>
            <a:fillRect/>
          </a:stretch>
        </p:blipFill>
        <p:spPr>
          <a:xfrm>
            <a:off x="6534151" y="1028700"/>
            <a:ext cx="949325" cy="1258712"/>
          </a:xfrm>
          <a:prstGeom prst="rect">
            <a:avLst/>
          </a:prstGeom>
        </p:spPr>
      </p:pic>
      <p:pic>
        <p:nvPicPr>
          <p:cNvPr id="37" name="Picture 37" descr="A close up of a sign&#10;&#10;Description generated with high confidence">
            <a:extLst>
              <a:ext uri="{FF2B5EF4-FFF2-40B4-BE49-F238E27FC236}">
                <a16:creationId xmlns:a16="http://schemas.microsoft.com/office/drawing/2014/main" xmlns="" id="{CC60F97C-BA79-4815-A180-DEC69052C52B}"/>
              </a:ext>
            </a:extLst>
          </p:cNvPr>
          <p:cNvPicPr>
            <a:picLocks noChangeAspect="1"/>
          </p:cNvPicPr>
          <p:nvPr/>
        </p:nvPicPr>
        <p:blipFill>
          <a:blip r:embed="rId8"/>
          <a:stretch>
            <a:fillRect/>
          </a:stretch>
        </p:blipFill>
        <p:spPr>
          <a:xfrm rot="17040000" flipH="1">
            <a:off x="3035302" y="992012"/>
            <a:ext cx="491065" cy="372534"/>
          </a:xfrm>
          <a:prstGeom prst="rect">
            <a:avLst/>
          </a:prstGeom>
        </p:spPr>
      </p:pic>
      <p:pic>
        <p:nvPicPr>
          <p:cNvPr id="41" name="Picture 41" descr="A picture containing indoor&#10;&#10;Description generated with high confidence">
            <a:extLst>
              <a:ext uri="{FF2B5EF4-FFF2-40B4-BE49-F238E27FC236}">
                <a16:creationId xmlns:a16="http://schemas.microsoft.com/office/drawing/2014/main" xmlns="" id="{21426CCE-F542-4D4E-A160-033451C4FF34}"/>
              </a:ext>
            </a:extLst>
          </p:cNvPr>
          <p:cNvPicPr>
            <a:picLocks noChangeAspect="1"/>
          </p:cNvPicPr>
          <p:nvPr/>
        </p:nvPicPr>
        <p:blipFill>
          <a:blip r:embed="rId9"/>
          <a:stretch>
            <a:fillRect/>
          </a:stretch>
        </p:blipFill>
        <p:spPr>
          <a:xfrm>
            <a:off x="4267956" y="5016500"/>
            <a:ext cx="855134" cy="1301045"/>
          </a:xfrm>
          <a:prstGeom prst="rect">
            <a:avLst/>
          </a:prstGeom>
        </p:spPr>
      </p:pic>
    </p:spTree>
    <p:extLst>
      <p:ext uri="{BB962C8B-B14F-4D97-AF65-F5344CB8AC3E}">
        <p14:creationId xmlns:p14="http://schemas.microsoft.com/office/powerpoint/2010/main" val="18396874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p:cNvSpPr>
            <a:spLocks noGrp="1"/>
          </p:cNvSpPr>
          <p:nvPr>
            <p:ph sz="quarter" idx="13"/>
          </p:nvPr>
        </p:nvSpPr>
        <p:spPr/>
        <p:txBody>
          <a:bodyPr/>
          <a:lstStyle/>
          <a:p>
            <a:pPr marL="0" indent="0">
              <a:buNone/>
            </a:pPr>
            <a:r>
              <a:rPr lang="de-DE" dirty="0"/>
              <a:t>Scoring System</a:t>
            </a:r>
          </a:p>
          <a:p>
            <a:pPr marL="0" indent="0">
              <a:buNone/>
            </a:pPr>
            <a:r>
              <a:rPr lang="en-US" altLang="zh-CN" sz="2400" dirty="0"/>
              <a:t>        ——</a:t>
            </a:r>
            <a:r>
              <a:rPr lang="de-DE" sz="2400" dirty="0"/>
              <a:t>S</a:t>
            </a:r>
            <a:r>
              <a:rPr lang="en-US" altLang="zh-CN" sz="2400" dirty="0"/>
              <a:t>tage1. </a:t>
            </a:r>
            <a:r>
              <a:rPr lang="de-DE" sz="2400" dirty="0"/>
              <a:t>Introduction</a:t>
            </a:r>
          </a:p>
        </p:txBody>
      </p:sp>
      <p:sp>
        <p:nvSpPr>
          <p:cNvPr id="5" name="Datumsplatzhalter 4"/>
          <p:cNvSpPr>
            <a:spLocks noGrp="1"/>
          </p:cNvSpPr>
          <p:nvPr>
            <p:ph type="dt" sz="half" idx="14"/>
          </p:nvPr>
        </p:nvSpPr>
        <p:spPr/>
        <p:txBody>
          <a:bodyPr/>
          <a:lstStyle/>
          <a:p>
            <a:fld id="{A9417819-6A57-47A1-A8FE-C2A30D44B713}" type="datetime1">
              <a:rPr lang="de-DE" smtClean="0"/>
              <a:pPr/>
              <a:t>27.08.2019</a:t>
            </a:fld>
            <a:endParaRPr lang="de-DE" dirty="0"/>
          </a:p>
        </p:txBody>
      </p:sp>
      <p:sp>
        <p:nvSpPr>
          <p:cNvPr id="6" name="Foliennummernplatzhalter 5"/>
          <p:cNvSpPr>
            <a:spLocks noGrp="1"/>
          </p:cNvSpPr>
          <p:nvPr>
            <p:ph type="sldNum" sz="quarter" idx="15"/>
          </p:nvPr>
        </p:nvSpPr>
        <p:spPr/>
        <p:txBody>
          <a:bodyPr/>
          <a:lstStyle/>
          <a:p>
            <a:fld id="{0759437E-DD65-47AE-A718-65B9481C0A9E}" type="slidenum">
              <a:rPr lang="de-DE" smtClean="0"/>
              <a:pPr/>
              <a:t>16</a:t>
            </a:fld>
            <a:endParaRPr lang="de-DE" dirty="0"/>
          </a:p>
        </p:txBody>
      </p:sp>
      <p:sp>
        <p:nvSpPr>
          <p:cNvPr id="7" name="Fußzeilenplatzhalter 6"/>
          <p:cNvSpPr>
            <a:spLocks noGrp="1"/>
          </p:cNvSpPr>
          <p:nvPr>
            <p:ph type="ftr" sz="quarter" idx="16"/>
          </p:nvPr>
        </p:nvSpPr>
        <p:spPr/>
        <p:txBody>
          <a:bodyPr/>
          <a:lstStyle/>
          <a:p>
            <a:endParaRPr lang="de-DE" dirty="0"/>
          </a:p>
        </p:txBody>
      </p:sp>
      <p:pic>
        <p:nvPicPr>
          <p:cNvPr id="8" name="mitosis-1_504">
            <a:hlinkClick r:id="" action="ppaction://media"/>
            <a:extLst>
              <a:ext uri="{FF2B5EF4-FFF2-40B4-BE49-F238E27FC236}">
                <a16:creationId xmlns="" xmlns:a16="http://schemas.microsoft.com/office/drawing/2014/main" id="{8639C963-CA5D-4BB3-91A5-169CAD4929E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72891" y="2250328"/>
            <a:ext cx="3495140" cy="3495140"/>
          </a:xfrm>
          <a:prstGeom prst="rect">
            <a:avLst/>
          </a:prstGeom>
        </p:spPr>
      </p:pic>
    </p:spTree>
    <p:extLst>
      <p:ext uri="{BB962C8B-B14F-4D97-AF65-F5344CB8AC3E}">
        <p14:creationId xmlns:p14="http://schemas.microsoft.com/office/powerpoint/2010/main" val="3651452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p:cNvSpPr>
            <a:spLocks noGrp="1"/>
          </p:cNvSpPr>
          <p:nvPr>
            <p:ph sz="quarter" idx="13"/>
          </p:nvPr>
        </p:nvSpPr>
        <p:spPr/>
        <p:txBody>
          <a:bodyPr/>
          <a:lstStyle/>
          <a:p>
            <a:pPr marL="0" indent="0">
              <a:buNone/>
            </a:pPr>
            <a:r>
              <a:rPr lang="de-DE" altLang="zh-CN" dirty="0"/>
              <a:t>Scoring System</a:t>
            </a:r>
          </a:p>
          <a:p>
            <a:pPr marL="0" indent="0">
              <a:buNone/>
            </a:pPr>
            <a:r>
              <a:rPr lang="en-US" altLang="zh-CN" dirty="0"/>
              <a:t>        </a:t>
            </a:r>
            <a:r>
              <a:rPr lang="en-US" altLang="zh-CN" sz="2400" dirty="0"/>
              <a:t>——</a:t>
            </a:r>
            <a:r>
              <a:rPr lang="de-DE" altLang="zh-CN" sz="2400" dirty="0"/>
              <a:t>S</a:t>
            </a:r>
            <a:r>
              <a:rPr lang="en-US" altLang="zh-CN" sz="2400" dirty="0"/>
              <a:t>tage1. </a:t>
            </a:r>
            <a:r>
              <a:rPr lang="de-DE" altLang="zh-CN" sz="2400" dirty="0"/>
              <a:t>Introduction</a:t>
            </a:r>
            <a:endParaRPr lang="de-DE" altLang="zh-CN" dirty="0"/>
          </a:p>
          <a:p>
            <a:pPr marL="0" indent="0">
              <a:buNone/>
            </a:pPr>
            <a:endParaRPr lang="de-DE" dirty="0"/>
          </a:p>
        </p:txBody>
      </p:sp>
      <p:sp>
        <p:nvSpPr>
          <p:cNvPr id="5" name="Datumsplatzhalter 4"/>
          <p:cNvSpPr>
            <a:spLocks noGrp="1"/>
          </p:cNvSpPr>
          <p:nvPr>
            <p:ph type="dt" sz="half" idx="14"/>
          </p:nvPr>
        </p:nvSpPr>
        <p:spPr/>
        <p:txBody>
          <a:bodyPr/>
          <a:lstStyle/>
          <a:p>
            <a:fld id="{A9417819-6A57-47A1-A8FE-C2A30D44B713}" type="datetime1">
              <a:rPr lang="de-DE" smtClean="0"/>
              <a:pPr/>
              <a:t>27.08.2019</a:t>
            </a:fld>
            <a:endParaRPr lang="de-DE" dirty="0"/>
          </a:p>
        </p:txBody>
      </p:sp>
      <p:sp>
        <p:nvSpPr>
          <p:cNvPr id="6" name="Foliennummernplatzhalter 5"/>
          <p:cNvSpPr>
            <a:spLocks noGrp="1"/>
          </p:cNvSpPr>
          <p:nvPr>
            <p:ph type="sldNum" sz="quarter" idx="15"/>
          </p:nvPr>
        </p:nvSpPr>
        <p:spPr/>
        <p:txBody>
          <a:bodyPr/>
          <a:lstStyle/>
          <a:p>
            <a:fld id="{0759437E-DD65-47AE-A718-65B9481C0A9E}" type="slidenum">
              <a:rPr lang="de-DE" smtClean="0"/>
              <a:pPr/>
              <a:t>17</a:t>
            </a:fld>
            <a:endParaRPr lang="de-DE" dirty="0"/>
          </a:p>
        </p:txBody>
      </p:sp>
      <p:sp>
        <p:nvSpPr>
          <p:cNvPr id="7" name="Fußzeilenplatzhalter 6"/>
          <p:cNvSpPr>
            <a:spLocks noGrp="1"/>
          </p:cNvSpPr>
          <p:nvPr>
            <p:ph type="ftr" sz="quarter" idx="16"/>
          </p:nvPr>
        </p:nvSpPr>
        <p:spPr/>
        <p:txBody>
          <a:bodyPr/>
          <a:lstStyle/>
          <a:p>
            <a:endParaRPr lang="de-DE" dirty="0"/>
          </a:p>
        </p:txBody>
      </p:sp>
      <p:pic>
        <p:nvPicPr>
          <p:cNvPr id="3" name="图片 2">
            <a:extLst>
              <a:ext uri="{FF2B5EF4-FFF2-40B4-BE49-F238E27FC236}">
                <a16:creationId xmlns="" xmlns:a16="http://schemas.microsoft.com/office/drawing/2014/main" id="{C1EF11C6-6BE4-4D9F-8086-A58450D886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791" y="2104103"/>
            <a:ext cx="8650128" cy="3812385"/>
          </a:xfrm>
          <a:prstGeom prst="rect">
            <a:avLst/>
          </a:prstGeom>
        </p:spPr>
      </p:pic>
    </p:spTree>
    <p:extLst>
      <p:ext uri="{BB962C8B-B14F-4D97-AF65-F5344CB8AC3E}">
        <p14:creationId xmlns:p14="http://schemas.microsoft.com/office/powerpoint/2010/main" val="8222515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 xmlns:a16="http://schemas.microsoft.com/office/drawing/2014/main" id="{5E135A89-F3A2-4C08-8C1F-614DAE5FBDC7}"/>
              </a:ext>
            </a:extLst>
          </p:cNvPr>
          <p:cNvSpPr>
            <a:spLocks noGrp="1"/>
          </p:cNvSpPr>
          <p:nvPr>
            <p:ph sz="quarter" idx="13"/>
          </p:nvPr>
        </p:nvSpPr>
        <p:spPr/>
        <p:txBody>
          <a:bodyPr/>
          <a:lstStyle/>
          <a:p>
            <a:pPr marL="0" indent="0">
              <a:buNone/>
            </a:pPr>
            <a:r>
              <a:rPr lang="de-DE" altLang="zh-CN" dirty="0"/>
              <a:t>Scoring System</a:t>
            </a:r>
          </a:p>
          <a:p>
            <a:pPr marL="0" indent="0">
              <a:buNone/>
            </a:pPr>
            <a:r>
              <a:rPr lang="en-US" altLang="zh-CN" dirty="0"/>
              <a:t>        </a:t>
            </a:r>
            <a:r>
              <a:rPr lang="en-US" altLang="zh-CN" sz="2400" dirty="0"/>
              <a:t>——</a:t>
            </a:r>
            <a:r>
              <a:rPr lang="de-DE" altLang="zh-CN" sz="2400" dirty="0"/>
              <a:t>S</a:t>
            </a:r>
            <a:r>
              <a:rPr lang="en-US" altLang="zh-CN" sz="2400" dirty="0"/>
              <a:t>tage2. Primary Stage</a:t>
            </a:r>
            <a:endParaRPr lang="en-US" altLang="zh-CN" dirty="0"/>
          </a:p>
          <a:p>
            <a:pPr marL="0" indent="0">
              <a:buNone/>
            </a:pPr>
            <a:endParaRPr lang="zh-CN" altLang="en-US" dirty="0"/>
          </a:p>
        </p:txBody>
      </p:sp>
      <p:sp>
        <p:nvSpPr>
          <p:cNvPr id="3" name="日期占位符 2">
            <a:extLst>
              <a:ext uri="{FF2B5EF4-FFF2-40B4-BE49-F238E27FC236}">
                <a16:creationId xmlns="" xmlns:a16="http://schemas.microsoft.com/office/drawing/2014/main" id="{8558CF18-9795-43F9-B510-925B56CA456B}"/>
              </a:ext>
            </a:extLst>
          </p:cNvPr>
          <p:cNvSpPr>
            <a:spLocks noGrp="1"/>
          </p:cNvSpPr>
          <p:nvPr>
            <p:ph type="dt" sz="half" idx="14"/>
          </p:nvPr>
        </p:nvSpPr>
        <p:spPr/>
        <p:txBody>
          <a:bodyPr/>
          <a:lstStyle/>
          <a:p>
            <a:fld id="{44643B27-0F35-4AC5-A9AD-B13FDAF53AE8}" type="datetime1">
              <a:rPr lang="de-DE" smtClean="0"/>
              <a:pPr/>
              <a:t>27.08.2019</a:t>
            </a:fld>
            <a:endParaRPr lang="de-DE" dirty="0"/>
          </a:p>
        </p:txBody>
      </p:sp>
      <p:sp>
        <p:nvSpPr>
          <p:cNvPr id="4" name="灯片编号占位符 3">
            <a:extLst>
              <a:ext uri="{FF2B5EF4-FFF2-40B4-BE49-F238E27FC236}">
                <a16:creationId xmlns="" xmlns:a16="http://schemas.microsoft.com/office/drawing/2014/main" id="{66E127F1-54A5-4F91-80B5-807FC9EBC7F2}"/>
              </a:ext>
            </a:extLst>
          </p:cNvPr>
          <p:cNvSpPr>
            <a:spLocks noGrp="1"/>
          </p:cNvSpPr>
          <p:nvPr>
            <p:ph type="sldNum" sz="quarter" idx="15"/>
          </p:nvPr>
        </p:nvSpPr>
        <p:spPr/>
        <p:txBody>
          <a:bodyPr/>
          <a:lstStyle/>
          <a:p>
            <a:fld id="{0759437E-DD65-47AE-A718-65B9481C0A9E}" type="slidenum">
              <a:rPr lang="de-DE" smtClean="0"/>
              <a:pPr/>
              <a:t>18</a:t>
            </a:fld>
            <a:endParaRPr lang="de-DE" dirty="0"/>
          </a:p>
        </p:txBody>
      </p:sp>
      <p:sp>
        <p:nvSpPr>
          <p:cNvPr id="5" name="页脚占位符 4">
            <a:extLst>
              <a:ext uri="{FF2B5EF4-FFF2-40B4-BE49-F238E27FC236}">
                <a16:creationId xmlns="" xmlns:a16="http://schemas.microsoft.com/office/drawing/2014/main" id="{821BCE9E-0C77-4851-9F72-CE72F00CD6C6}"/>
              </a:ext>
            </a:extLst>
          </p:cNvPr>
          <p:cNvSpPr>
            <a:spLocks noGrp="1"/>
          </p:cNvSpPr>
          <p:nvPr>
            <p:ph type="ftr" sz="quarter" idx="16"/>
          </p:nvPr>
        </p:nvSpPr>
        <p:spPr/>
        <p:txBody>
          <a:bodyPr/>
          <a:lstStyle/>
          <a:p>
            <a:endParaRPr lang="de-DE" dirty="0"/>
          </a:p>
        </p:txBody>
      </p:sp>
      <p:pic>
        <p:nvPicPr>
          <p:cNvPr id="7" name="图片 6">
            <a:extLst>
              <a:ext uri="{FF2B5EF4-FFF2-40B4-BE49-F238E27FC236}">
                <a16:creationId xmlns="" xmlns:a16="http://schemas.microsoft.com/office/drawing/2014/main" id="{AADC0D14-B031-4D71-8869-B6098E9C01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4304" y="1939755"/>
            <a:ext cx="1604288" cy="2386694"/>
          </a:xfrm>
          <a:prstGeom prst="rect">
            <a:avLst/>
          </a:prstGeom>
        </p:spPr>
      </p:pic>
      <p:pic>
        <p:nvPicPr>
          <p:cNvPr id="9" name="图片 8">
            <a:extLst>
              <a:ext uri="{FF2B5EF4-FFF2-40B4-BE49-F238E27FC236}">
                <a16:creationId xmlns="" xmlns:a16="http://schemas.microsoft.com/office/drawing/2014/main" id="{002B8528-AD7F-42C6-9D0E-D926533C6E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4959" y="2060029"/>
            <a:ext cx="1527068" cy="2266420"/>
          </a:xfrm>
          <a:prstGeom prst="rect">
            <a:avLst/>
          </a:prstGeom>
        </p:spPr>
      </p:pic>
      <p:pic>
        <p:nvPicPr>
          <p:cNvPr id="15" name="图片 14">
            <a:extLst>
              <a:ext uri="{FF2B5EF4-FFF2-40B4-BE49-F238E27FC236}">
                <a16:creationId xmlns="" xmlns:a16="http://schemas.microsoft.com/office/drawing/2014/main" id="{D7D8D633-4DEA-4AB1-B9C1-D9A785A7039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80000" b="56363"/>
          <a:stretch/>
        </p:blipFill>
        <p:spPr>
          <a:xfrm>
            <a:off x="2916837" y="4918245"/>
            <a:ext cx="879221" cy="909671"/>
          </a:xfrm>
          <a:prstGeom prst="rect">
            <a:avLst/>
          </a:prstGeom>
        </p:spPr>
      </p:pic>
      <p:pic>
        <p:nvPicPr>
          <p:cNvPr id="17" name="图片 16">
            <a:extLst>
              <a:ext uri="{FF2B5EF4-FFF2-40B4-BE49-F238E27FC236}">
                <a16:creationId xmlns="" xmlns:a16="http://schemas.microsoft.com/office/drawing/2014/main" id="{33FBB6B0-F288-47BF-9955-F4D1955AFA5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9540" t="56726"/>
          <a:stretch/>
        </p:blipFill>
        <p:spPr>
          <a:xfrm>
            <a:off x="5433695" y="4918245"/>
            <a:ext cx="906990" cy="909671"/>
          </a:xfrm>
          <a:prstGeom prst="rect">
            <a:avLst/>
          </a:prstGeom>
        </p:spPr>
      </p:pic>
    </p:spTree>
    <p:extLst>
      <p:ext uri="{BB962C8B-B14F-4D97-AF65-F5344CB8AC3E}">
        <p14:creationId xmlns:p14="http://schemas.microsoft.com/office/powerpoint/2010/main" val="31448060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 xmlns:a16="http://schemas.microsoft.com/office/drawing/2014/main" id="{5FCA26BB-01A2-48A1-99D5-25CCA4F5E12A}"/>
              </a:ext>
            </a:extLst>
          </p:cNvPr>
          <p:cNvSpPr>
            <a:spLocks noGrp="1"/>
          </p:cNvSpPr>
          <p:nvPr>
            <p:ph sz="quarter" idx="13"/>
          </p:nvPr>
        </p:nvSpPr>
        <p:spPr/>
        <p:txBody>
          <a:bodyPr/>
          <a:lstStyle/>
          <a:p>
            <a:pPr marL="0" lvl="0" indent="0">
              <a:buNone/>
            </a:pPr>
            <a:r>
              <a:rPr lang="de-DE" altLang="zh-CN" dirty="0"/>
              <a:t>Scoring System</a:t>
            </a:r>
          </a:p>
          <a:p>
            <a:pPr marL="0" lvl="0" indent="0">
              <a:buNone/>
            </a:pPr>
            <a:r>
              <a:rPr lang="en-US" altLang="zh-CN" sz="2400" dirty="0"/>
              <a:t>        ——</a:t>
            </a:r>
            <a:r>
              <a:rPr lang="de-DE" altLang="zh-CN" sz="2400" dirty="0"/>
              <a:t>S</a:t>
            </a:r>
            <a:r>
              <a:rPr lang="en-US" altLang="zh-CN" sz="2400" dirty="0"/>
              <a:t>tage3. Intermediate Stage</a:t>
            </a:r>
            <a:endParaRPr lang="de-DE" altLang="zh-CN" sz="2400" dirty="0"/>
          </a:p>
        </p:txBody>
      </p:sp>
      <p:sp>
        <p:nvSpPr>
          <p:cNvPr id="3" name="日期占位符 2">
            <a:extLst>
              <a:ext uri="{FF2B5EF4-FFF2-40B4-BE49-F238E27FC236}">
                <a16:creationId xmlns="" xmlns:a16="http://schemas.microsoft.com/office/drawing/2014/main" id="{89225139-A7B2-4299-A267-D1C73FEECCB5}"/>
              </a:ext>
            </a:extLst>
          </p:cNvPr>
          <p:cNvSpPr>
            <a:spLocks noGrp="1"/>
          </p:cNvSpPr>
          <p:nvPr>
            <p:ph type="dt" sz="half" idx="14"/>
          </p:nvPr>
        </p:nvSpPr>
        <p:spPr/>
        <p:txBody>
          <a:bodyPr/>
          <a:lstStyle/>
          <a:p>
            <a:fld id="{44643B27-0F35-4AC5-A9AD-B13FDAF53AE8}" type="datetime1">
              <a:rPr lang="de-DE" smtClean="0"/>
              <a:pPr/>
              <a:t>27.08.2019</a:t>
            </a:fld>
            <a:endParaRPr lang="de-DE" dirty="0"/>
          </a:p>
        </p:txBody>
      </p:sp>
      <p:sp>
        <p:nvSpPr>
          <p:cNvPr id="4" name="灯片编号占位符 3">
            <a:extLst>
              <a:ext uri="{FF2B5EF4-FFF2-40B4-BE49-F238E27FC236}">
                <a16:creationId xmlns="" xmlns:a16="http://schemas.microsoft.com/office/drawing/2014/main" id="{6DE41D10-E604-4347-AC10-11BED58C4E36}"/>
              </a:ext>
            </a:extLst>
          </p:cNvPr>
          <p:cNvSpPr>
            <a:spLocks noGrp="1"/>
          </p:cNvSpPr>
          <p:nvPr>
            <p:ph type="sldNum" sz="quarter" idx="15"/>
          </p:nvPr>
        </p:nvSpPr>
        <p:spPr/>
        <p:txBody>
          <a:bodyPr/>
          <a:lstStyle/>
          <a:p>
            <a:fld id="{0759437E-DD65-47AE-A718-65B9481C0A9E}" type="slidenum">
              <a:rPr lang="de-DE" smtClean="0"/>
              <a:pPr/>
              <a:t>19</a:t>
            </a:fld>
            <a:endParaRPr lang="de-DE" dirty="0"/>
          </a:p>
        </p:txBody>
      </p:sp>
      <p:sp>
        <p:nvSpPr>
          <p:cNvPr id="5" name="页脚占位符 4">
            <a:extLst>
              <a:ext uri="{FF2B5EF4-FFF2-40B4-BE49-F238E27FC236}">
                <a16:creationId xmlns="" xmlns:a16="http://schemas.microsoft.com/office/drawing/2014/main" id="{B363D9E3-3C76-446F-957C-7915AD38C8C7}"/>
              </a:ext>
            </a:extLst>
          </p:cNvPr>
          <p:cNvSpPr>
            <a:spLocks noGrp="1"/>
          </p:cNvSpPr>
          <p:nvPr>
            <p:ph type="ftr" sz="quarter" idx="16"/>
          </p:nvPr>
        </p:nvSpPr>
        <p:spPr/>
        <p:txBody>
          <a:bodyPr/>
          <a:lstStyle/>
          <a:p>
            <a:endParaRPr lang="de-DE" dirty="0"/>
          </a:p>
        </p:txBody>
      </p:sp>
      <p:pic>
        <p:nvPicPr>
          <p:cNvPr id="7" name="图片 6">
            <a:extLst>
              <a:ext uri="{FF2B5EF4-FFF2-40B4-BE49-F238E27FC236}">
                <a16:creationId xmlns="" xmlns:a16="http://schemas.microsoft.com/office/drawing/2014/main" id="{AD5BEBD9-0AF9-43F1-B1C5-515B6AA5DD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28898" y="1798857"/>
            <a:ext cx="5024449" cy="4492296"/>
          </a:xfrm>
          <a:prstGeom prst="rect">
            <a:avLst/>
          </a:prstGeom>
        </p:spPr>
      </p:pic>
      <p:pic>
        <p:nvPicPr>
          <p:cNvPr id="9" name="图片 8">
            <a:extLst>
              <a:ext uri="{FF2B5EF4-FFF2-40B4-BE49-F238E27FC236}">
                <a16:creationId xmlns="" xmlns:a16="http://schemas.microsoft.com/office/drawing/2014/main" id="{0D44E035-853D-4753-AF1E-371ACD4AA80A}"/>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3994" b="96467" l="22615" r="82615"/>
                    </a14:imgEffect>
                  </a14:imgLayer>
                </a14:imgProps>
              </a:ext>
              <a:ext uri="{28A0092B-C50C-407E-A947-70E740481C1C}">
                <a14:useLocalDpi xmlns:a14="http://schemas.microsoft.com/office/drawing/2010/main" val="0"/>
              </a:ext>
            </a:extLst>
          </a:blip>
          <a:srcRect l="20309" t="-1601" r="14981" b="1601"/>
          <a:stretch/>
        </p:blipFill>
        <p:spPr>
          <a:xfrm>
            <a:off x="6819568" y="3838701"/>
            <a:ext cx="1623792" cy="2513194"/>
          </a:xfrm>
          <a:prstGeom prst="rect">
            <a:avLst/>
          </a:prstGeom>
        </p:spPr>
      </p:pic>
      <p:sp>
        <p:nvSpPr>
          <p:cNvPr id="10" name="思想气泡: 云 9">
            <a:extLst>
              <a:ext uri="{FF2B5EF4-FFF2-40B4-BE49-F238E27FC236}">
                <a16:creationId xmlns="" xmlns:a16="http://schemas.microsoft.com/office/drawing/2014/main" id="{A570F5D0-ACC0-448E-83B6-C7428F81D152}"/>
              </a:ext>
            </a:extLst>
          </p:cNvPr>
          <p:cNvSpPr/>
          <p:nvPr/>
        </p:nvSpPr>
        <p:spPr>
          <a:xfrm>
            <a:off x="7125809" y="2965490"/>
            <a:ext cx="1774751" cy="1328703"/>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Broadway" panose="04040905080B02020502" pitchFamily="82" charset="0"/>
              </a:rPr>
              <a:t>Find the Carrot!</a:t>
            </a:r>
            <a:endParaRPr lang="zh-CN" altLang="en-US" sz="2000" dirty="0">
              <a:latin typeface="Broadway" panose="04040905080B02020502" pitchFamily="82" charset="0"/>
            </a:endParaRPr>
          </a:p>
        </p:txBody>
      </p:sp>
    </p:spTree>
    <p:extLst>
      <p:ext uri="{BB962C8B-B14F-4D97-AF65-F5344CB8AC3E}">
        <p14:creationId xmlns:p14="http://schemas.microsoft.com/office/powerpoint/2010/main" val="34694176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 xmlns:a16="http://schemas.microsoft.com/office/drawing/2014/main" id="{E675C941-7E42-4D64-982F-D8FD485BFD88}"/>
              </a:ext>
            </a:extLst>
          </p:cNvPr>
          <p:cNvSpPr>
            <a:spLocks noGrp="1"/>
          </p:cNvSpPr>
          <p:nvPr>
            <p:ph type="dt" sz="half" idx="14"/>
          </p:nvPr>
        </p:nvSpPr>
        <p:spPr/>
        <p:txBody>
          <a:bodyPr/>
          <a:lstStyle/>
          <a:p>
            <a:fld id="{44643B27-0F35-4AC5-A9AD-B13FDAF53AE8}" type="datetime1">
              <a:rPr lang="de-DE" smtClean="0"/>
              <a:pPr/>
              <a:t>27.08.2019</a:t>
            </a:fld>
            <a:endParaRPr lang="de-DE" dirty="0"/>
          </a:p>
        </p:txBody>
      </p:sp>
      <p:sp>
        <p:nvSpPr>
          <p:cNvPr id="4" name="灯片编号占位符 3">
            <a:extLst>
              <a:ext uri="{FF2B5EF4-FFF2-40B4-BE49-F238E27FC236}">
                <a16:creationId xmlns="" xmlns:a16="http://schemas.microsoft.com/office/drawing/2014/main" id="{8AA16A6A-2357-4FB8-9C88-03FF1B7D9F4B}"/>
              </a:ext>
            </a:extLst>
          </p:cNvPr>
          <p:cNvSpPr>
            <a:spLocks noGrp="1"/>
          </p:cNvSpPr>
          <p:nvPr>
            <p:ph type="sldNum" sz="quarter" idx="15"/>
          </p:nvPr>
        </p:nvSpPr>
        <p:spPr/>
        <p:txBody>
          <a:bodyPr/>
          <a:lstStyle/>
          <a:p>
            <a:fld id="{0759437E-DD65-47AE-A718-65B9481C0A9E}" type="slidenum">
              <a:rPr lang="de-DE" smtClean="0"/>
              <a:pPr/>
              <a:t>2</a:t>
            </a:fld>
            <a:endParaRPr lang="de-DE" dirty="0"/>
          </a:p>
        </p:txBody>
      </p:sp>
      <p:sp>
        <p:nvSpPr>
          <p:cNvPr id="5" name="页脚占位符 4">
            <a:extLst>
              <a:ext uri="{FF2B5EF4-FFF2-40B4-BE49-F238E27FC236}">
                <a16:creationId xmlns="" xmlns:a16="http://schemas.microsoft.com/office/drawing/2014/main" id="{5CCEC0E5-0781-4DAC-BBE2-CD282883581C}"/>
              </a:ext>
            </a:extLst>
          </p:cNvPr>
          <p:cNvSpPr>
            <a:spLocks noGrp="1"/>
          </p:cNvSpPr>
          <p:nvPr>
            <p:ph type="ftr" sz="quarter" idx="16"/>
          </p:nvPr>
        </p:nvSpPr>
        <p:spPr/>
        <p:txBody>
          <a:bodyPr/>
          <a:lstStyle/>
          <a:p>
            <a:endParaRPr lang="de-DE" dirty="0"/>
          </a:p>
        </p:txBody>
      </p:sp>
      <p:sp>
        <p:nvSpPr>
          <p:cNvPr id="2" name="内容占位符 1"/>
          <p:cNvSpPr>
            <a:spLocks noGrp="1"/>
          </p:cNvSpPr>
          <p:nvPr>
            <p:ph sz="quarter" idx="13"/>
          </p:nvPr>
        </p:nvSpPr>
        <p:spPr/>
        <p:txBody>
          <a:bodyPr/>
          <a:lstStyle/>
          <a:p>
            <a:pPr marL="0" indent="0">
              <a:buNone/>
            </a:pPr>
            <a:r>
              <a:rPr lang="en-US" altLang="zh-CN" dirty="0"/>
              <a:t>Introduction</a:t>
            </a:r>
          </a:p>
          <a:p>
            <a:endParaRPr lang="en-US" altLang="zh-CN" dirty="0"/>
          </a:p>
          <a:p>
            <a:pPr marL="0" indent="0">
              <a:buNone/>
            </a:pPr>
            <a:r>
              <a:rPr lang="en-US" altLang="zh-CN" sz="2400" dirty="0"/>
              <a:t>	1) Medical use of mitosis(cancer assessment)</a:t>
            </a:r>
          </a:p>
          <a:p>
            <a:pPr marL="0" indent="0">
              <a:buNone/>
            </a:pPr>
            <a:endParaRPr lang="en-US" altLang="zh-CN" sz="2400" dirty="0"/>
          </a:p>
          <a:p>
            <a:pPr marL="0" indent="0">
              <a:buNone/>
            </a:pPr>
            <a:r>
              <a:rPr lang="en-US" altLang="zh-CN" sz="2400" dirty="0"/>
              <a:t>	2) Traditional method of mitosis detection and its disadvantages(counting, cumbersome, time, money)</a:t>
            </a:r>
          </a:p>
          <a:p>
            <a:pPr marL="0" indent="0">
              <a:buNone/>
            </a:pPr>
            <a:endParaRPr lang="en-US" altLang="zh-CN" sz="2400" dirty="0"/>
          </a:p>
          <a:p>
            <a:pPr marL="0" indent="0">
              <a:buNone/>
            </a:pPr>
            <a:r>
              <a:rPr lang="en-US" altLang="zh-CN" sz="2400" dirty="0"/>
              <a:t>	3) Our project</a:t>
            </a:r>
          </a:p>
          <a:p>
            <a:pPr marL="0" indent="0">
              <a:buNone/>
            </a:pPr>
            <a:r>
              <a:rPr lang="en-US" altLang="zh-CN" sz="2800" dirty="0"/>
              <a:t>	</a:t>
            </a:r>
          </a:p>
          <a:p>
            <a:endParaRPr lang="en-US" altLang="zh-CN" dirty="0"/>
          </a:p>
          <a:p>
            <a:pPr marL="0" indent="0">
              <a:buNone/>
            </a:pPr>
            <a:endParaRPr lang="zh-CN" altLang="en-US" dirty="0"/>
          </a:p>
        </p:txBody>
      </p:sp>
    </p:spTree>
    <p:extLst>
      <p:ext uri="{BB962C8B-B14F-4D97-AF65-F5344CB8AC3E}">
        <p14:creationId xmlns:p14="http://schemas.microsoft.com/office/powerpoint/2010/main" val="14676940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 xmlns:a16="http://schemas.microsoft.com/office/drawing/2014/main" id="{35F10E02-214A-43EB-B5D0-F11C13A48F02}"/>
              </a:ext>
            </a:extLst>
          </p:cNvPr>
          <p:cNvSpPr>
            <a:spLocks noGrp="1"/>
          </p:cNvSpPr>
          <p:nvPr>
            <p:ph sz="quarter" idx="13"/>
          </p:nvPr>
        </p:nvSpPr>
        <p:spPr/>
        <p:txBody>
          <a:bodyPr/>
          <a:lstStyle/>
          <a:p>
            <a:pPr marL="0" lvl="0" indent="0">
              <a:buNone/>
            </a:pPr>
            <a:r>
              <a:rPr lang="de-DE" altLang="zh-CN" dirty="0"/>
              <a:t>Scoring System</a:t>
            </a:r>
          </a:p>
          <a:p>
            <a:pPr marL="0" lvl="0" indent="0">
              <a:buNone/>
            </a:pPr>
            <a:r>
              <a:rPr lang="en-US" altLang="zh-CN" sz="2400" dirty="0"/>
              <a:t>        ——</a:t>
            </a:r>
            <a:r>
              <a:rPr lang="de-DE" altLang="zh-CN" sz="2400" dirty="0"/>
              <a:t>S</a:t>
            </a:r>
            <a:r>
              <a:rPr lang="en-US" altLang="zh-CN" sz="2400" dirty="0"/>
              <a:t>tage3. Intermediate Stage</a:t>
            </a:r>
            <a:endParaRPr lang="de-DE" altLang="zh-CN" sz="2400" dirty="0"/>
          </a:p>
          <a:p>
            <a:pPr marL="0" indent="0">
              <a:buNone/>
            </a:pPr>
            <a:endParaRPr lang="zh-CN" altLang="en-US" dirty="0"/>
          </a:p>
        </p:txBody>
      </p:sp>
      <p:sp>
        <p:nvSpPr>
          <p:cNvPr id="3" name="日期占位符 2">
            <a:extLst>
              <a:ext uri="{FF2B5EF4-FFF2-40B4-BE49-F238E27FC236}">
                <a16:creationId xmlns="" xmlns:a16="http://schemas.microsoft.com/office/drawing/2014/main" id="{41563853-AB91-4195-9476-2C45854A9427}"/>
              </a:ext>
            </a:extLst>
          </p:cNvPr>
          <p:cNvSpPr>
            <a:spLocks noGrp="1"/>
          </p:cNvSpPr>
          <p:nvPr>
            <p:ph type="dt" sz="half" idx="14"/>
          </p:nvPr>
        </p:nvSpPr>
        <p:spPr/>
        <p:txBody>
          <a:bodyPr/>
          <a:lstStyle/>
          <a:p>
            <a:fld id="{44643B27-0F35-4AC5-A9AD-B13FDAF53AE8}" type="datetime1">
              <a:rPr lang="de-DE" smtClean="0"/>
              <a:pPr/>
              <a:t>27.08.2019</a:t>
            </a:fld>
            <a:endParaRPr lang="de-DE" dirty="0"/>
          </a:p>
        </p:txBody>
      </p:sp>
      <p:sp>
        <p:nvSpPr>
          <p:cNvPr id="4" name="灯片编号占位符 3">
            <a:extLst>
              <a:ext uri="{FF2B5EF4-FFF2-40B4-BE49-F238E27FC236}">
                <a16:creationId xmlns="" xmlns:a16="http://schemas.microsoft.com/office/drawing/2014/main" id="{C691F26D-7B4D-49C5-96F1-C9BD9137AB38}"/>
              </a:ext>
            </a:extLst>
          </p:cNvPr>
          <p:cNvSpPr>
            <a:spLocks noGrp="1"/>
          </p:cNvSpPr>
          <p:nvPr>
            <p:ph type="sldNum" sz="quarter" idx="15"/>
          </p:nvPr>
        </p:nvSpPr>
        <p:spPr/>
        <p:txBody>
          <a:bodyPr/>
          <a:lstStyle/>
          <a:p>
            <a:fld id="{0759437E-DD65-47AE-A718-65B9481C0A9E}" type="slidenum">
              <a:rPr lang="de-DE" smtClean="0"/>
              <a:pPr/>
              <a:t>20</a:t>
            </a:fld>
            <a:endParaRPr lang="de-DE" dirty="0"/>
          </a:p>
        </p:txBody>
      </p:sp>
      <p:sp>
        <p:nvSpPr>
          <p:cNvPr id="5" name="页脚占位符 4">
            <a:extLst>
              <a:ext uri="{FF2B5EF4-FFF2-40B4-BE49-F238E27FC236}">
                <a16:creationId xmlns="" xmlns:a16="http://schemas.microsoft.com/office/drawing/2014/main" id="{367CF345-C69B-4DA1-BF05-D3261A0B51FF}"/>
              </a:ext>
            </a:extLst>
          </p:cNvPr>
          <p:cNvSpPr>
            <a:spLocks noGrp="1"/>
          </p:cNvSpPr>
          <p:nvPr>
            <p:ph type="ftr" sz="quarter" idx="16"/>
          </p:nvPr>
        </p:nvSpPr>
        <p:spPr/>
        <p:txBody>
          <a:bodyPr/>
          <a:lstStyle/>
          <a:p>
            <a:endParaRPr lang="de-DE" dirty="0"/>
          </a:p>
        </p:txBody>
      </p:sp>
      <p:pic>
        <p:nvPicPr>
          <p:cNvPr id="7" name="图片 6">
            <a:extLst>
              <a:ext uri="{FF2B5EF4-FFF2-40B4-BE49-F238E27FC236}">
                <a16:creationId xmlns="" xmlns:a16="http://schemas.microsoft.com/office/drawing/2014/main" id="{922E5B6B-F933-4D0D-B0A3-848EA89D0420}"/>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2500" b="98382" l="9857" r="89825"/>
                    </a14:imgEffect>
                  </a14:imgLayer>
                </a14:imgProps>
              </a:ext>
              <a:ext uri="{28A0092B-C50C-407E-A947-70E740481C1C}">
                <a14:useLocalDpi xmlns:a14="http://schemas.microsoft.com/office/drawing/2010/main" val="0"/>
              </a:ext>
            </a:extLst>
          </a:blip>
          <a:stretch>
            <a:fillRect/>
          </a:stretch>
        </p:blipFill>
        <p:spPr>
          <a:xfrm rot="20317094">
            <a:off x="508211" y="2290917"/>
            <a:ext cx="1829200" cy="2686371"/>
          </a:xfrm>
          <a:prstGeom prst="rect">
            <a:avLst/>
          </a:prstGeom>
        </p:spPr>
      </p:pic>
      <p:sp>
        <p:nvSpPr>
          <p:cNvPr id="8" name="等号 7">
            <a:extLst>
              <a:ext uri="{FF2B5EF4-FFF2-40B4-BE49-F238E27FC236}">
                <a16:creationId xmlns="" xmlns:a16="http://schemas.microsoft.com/office/drawing/2014/main" id="{EFEACD19-A641-4D64-8CD8-25C5CE90A440}"/>
              </a:ext>
            </a:extLst>
          </p:cNvPr>
          <p:cNvSpPr/>
          <p:nvPr/>
        </p:nvSpPr>
        <p:spPr>
          <a:xfrm>
            <a:off x="2298815" y="3288494"/>
            <a:ext cx="1483360" cy="67056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文本框 8">
            <a:extLst>
              <a:ext uri="{FF2B5EF4-FFF2-40B4-BE49-F238E27FC236}">
                <a16:creationId xmlns="" xmlns:a16="http://schemas.microsoft.com/office/drawing/2014/main" id="{6A56DE02-486D-4C0E-843C-1CC7D2D828A1}"/>
              </a:ext>
            </a:extLst>
          </p:cNvPr>
          <p:cNvSpPr txBox="1"/>
          <p:nvPr/>
        </p:nvSpPr>
        <p:spPr>
          <a:xfrm>
            <a:off x="4142482" y="3146721"/>
            <a:ext cx="3818674" cy="1077218"/>
          </a:xfrm>
          <a:prstGeom prst="rect">
            <a:avLst/>
          </a:prstGeom>
          <a:noFill/>
        </p:spPr>
        <p:txBody>
          <a:bodyPr wrap="none" rtlCol="0">
            <a:spAutoFit/>
          </a:bodyPr>
          <a:lstStyle/>
          <a:p>
            <a:r>
              <a:rPr lang="en-US" altLang="zh-CN" sz="3200" dirty="0">
                <a:latin typeface="Britannic Bold" panose="020B0903060703020204" pitchFamily="34" charset="0"/>
              </a:rPr>
              <a:t>Foundation Reward </a:t>
            </a:r>
          </a:p>
          <a:p>
            <a:r>
              <a:rPr lang="en-US" altLang="zh-CN" sz="3200" dirty="0">
                <a:latin typeface="Britannic Bold" panose="020B0903060703020204" pitchFamily="34" charset="0"/>
              </a:rPr>
              <a:t>× </a:t>
            </a:r>
            <a:r>
              <a:rPr lang="zh-CN" altLang="en-US" sz="3200" dirty="0">
                <a:latin typeface="Britannic Bold" panose="020B0903060703020204" pitchFamily="34" charset="0"/>
              </a:rPr>
              <a:t>（</a:t>
            </a:r>
            <a:r>
              <a:rPr lang="en-US" altLang="zh-CN" sz="3200" dirty="0">
                <a:latin typeface="Britannic Bold" panose="020B0903060703020204" pitchFamily="34" charset="0"/>
              </a:rPr>
              <a:t>1+Accuracy</a:t>
            </a:r>
            <a:r>
              <a:rPr lang="zh-CN" altLang="en-US" sz="3200" dirty="0">
                <a:latin typeface="Britannic Bold" panose="020B0903060703020204" pitchFamily="34" charset="0"/>
              </a:rPr>
              <a:t>）</a:t>
            </a:r>
          </a:p>
        </p:txBody>
      </p:sp>
      <mc:AlternateContent xmlns:mc="http://schemas.openxmlformats.org/markup-compatibility/2006" xmlns:a14="http://schemas.microsoft.com/office/drawing/2010/main">
        <mc:Choice Requires="a14">
          <p:sp>
            <p:nvSpPr>
              <p:cNvPr id="13" name="文本框 12">
                <a:extLst>
                  <a:ext uri="{FF2B5EF4-FFF2-40B4-BE49-F238E27FC236}">
                    <a16:creationId xmlns="" xmlns:a16="http://schemas.microsoft.com/office/drawing/2014/main" id="{D87E3917-4B93-4FE8-9FFA-A561C3B8AA2F}"/>
                  </a:ext>
                </a:extLst>
              </p:cNvPr>
              <p:cNvSpPr txBox="1"/>
              <p:nvPr/>
            </p:nvSpPr>
            <p:spPr>
              <a:xfrm>
                <a:off x="4142482" y="4822045"/>
                <a:ext cx="3973845" cy="609269"/>
              </a:xfrm>
              <a:prstGeom prst="rect">
                <a:avLst/>
              </a:prstGeom>
              <a:noFill/>
            </p:spPr>
            <p:txBody>
              <a:bodyPr wrap="none" lIns="0" tIns="0" rIns="0" bIns="0" rtlCol="0">
                <a:spAutoFit/>
              </a:bodyPr>
              <a:lstStyle/>
              <a:p>
                <a:r>
                  <a:rPr lang="en-US" altLang="zh-CN" dirty="0"/>
                  <a:t>* </a:t>
                </a:r>
                <a:r>
                  <a:rPr lang="en-US" altLang="zh-CN" sz="2400" dirty="0">
                    <a:latin typeface="Berlin Sans FB Demi" panose="020E0802020502020306" pitchFamily="34" charset="0"/>
                  </a:rPr>
                  <a:t>Accuracy =</a:t>
                </a:r>
                <a14:m>
                  <m:oMath xmlns:m="http://schemas.openxmlformats.org/officeDocument/2006/math">
                    <m:r>
                      <a:rPr lang="en-US" altLang="zh-CN" sz="2400" b="0" i="0" smtClean="0">
                        <a:latin typeface="Cambria Math" panose="02040503050406030204" pitchFamily="18" charset="0"/>
                      </a:rPr>
                      <m:t>  </m:t>
                    </m:r>
                    <m:f>
                      <m:fPr>
                        <m:ctrlPr>
                          <a:rPr lang="en-US" altLang="zh-CN" sz="2400" i="1" smtClean="0">
                            <a:latin typeface="Cambria Math"/>
                          </a:rPr>
                        </m:ctrlPr>
                      </m:fPr>
                      <m:num>
                        <m:r>
                          <m:rPr>
                            <m:nor/>
                          </m:rPr>
                          <a:rPr lang="en-US" altLang="zh-CN" sz="2400" b="0" i="0" smtClean="0">
                            <a:latin typeface="Berlin Sans FB Demi" panose="020E0802020502020306" pitchFamily="34" charset="0"/>
                          </a:rPr>
                          <m:t>right</m:t>
                        </m:r>
                        <m:r>
                          <m:rPr>
                            <m:nor/>
                          </m:rPr>
                          <a:rPr lang="en-US" altLang="zh-CN" sz="2400" b="0" i="0" smtClean="0">
                            <a:latin typeface="Berlin Sans FB Demi" panose="020E0802020502020306" pitchFamily="34" charset="0"/>
                          </a:rPr>
                          <m:t> </m:t>
                        </m:r>
                        <m:r>
                          <m:rPr>
                            <m:nor/>
                          </m:rPr>
                          <a:rPr lang="en-US" altLang="zh-CN" sz="2400" b="0" i="0" smtClean="0">
                            <a:latin typeface="Berlin Sans FB Demi" panose="020E0802020502020306" pitchFamily="34" charset="0"/>
                          </a:rPr>
                          <m:t>clicks</m:t>
                        </m:r>
                      </m:num>
                      <m:den>
                        <m:r>
                          <m:rPr>
                            <m:nor/>
                          </m:rPr>
                          <a:rPr lang="en-US" altLang="zh-CN" sz="2400" b="0" i="0" smtClean="0">
                            <a:latin typeface="Berlin Sans FB Demi" panose="020E0802020502020306" pitchFamily="34" charset="0"/>
                          </a:rPr>
                          <m:t>number</m:t>
                        </m:r>
                        <m:r>
                          <m:rPr>
                            <m:nor/>
                          </m:rPr>
                          <a:rPr lang="en-US" altLang="zh-CN" sz="2400" b="0" i="0" smtClean="0">
                            <a:latin typeface="Berlin Sans FB Demi" panose="020E0802020502020306" pitchFamily="34" charset="0"/>
                          </a:rPr>
                          <m:t> </m:t>
                        </m:r>
                        <m:r>
                          <m:rPr>
                            <m:nor/>
                          </m:rPr>
                          <a:rPr lang="en-US" altLang="zh-CN" sz="2400" b="0" i="0" smtClean="0">
                            <a:latin typeface="Berlin Sans FB Demi" panose="020E0802020502020306" pitchFamily="34" charset="0"/>
                          </a:rPr>
                          <m:t>of</m:t>
                        </m:r>
                        <m:r>
                          <m:rPr>
                            <m:nor/>
                          </m:rPr>
                          <a:rPr lang="en-US" altLang="zh-CN" sz="2400" b="0" i="0" smtClean="0">
                            <a:latin typeface="Berlin Sans FB Demi" panose="020E0802020502020306" pitchFamily="34" charset="0"/>
                          </a:rPr>
                          <m:t> </m:t>
                        </m:r>
                        <m:r>
                          <m:rPr>
                            <m:nor/>
                          </m:rPr>
                          <a:rPr lang="en-US" altLang="zh-CN" sz="2400" b="0" i="0" smtClean="0">
                            <a:latin typeface="Berlin Sans FB Demi" panose="020E0802020502020306" pitchFamily="34" charset="0"/>
                          </a:rPr>
                          <m:t>clicks</m:t>
                        </m:r>
                      </m:den>
                    </m:f>
                  </m:oMath>
                </a14:m>
                <a:endParaRPr lang="zh-CN" altLang="en-US" dirty="0">
                  <a:latin typeface="Berlin Sans FB Demi" panose="020E0802020502020306" pitchFamily="34" charset="0"/>
                </a:endParaRPr>
              </a:p>
            </p:txBody>
          </p:sp>
        </mc:Choice>
        <mc:Fallback xmlns="">
          <p:sp>
            <p:nvSpPr>
              <p:cNvPr id="13" name="文本框 12">
                <a:extLst>
                  <a:ext uri="{FF2B5EF4-FFF2-40B4-BE49-F238E27FC236}">
                    <a16:creationId xmlns:a16="http://schemas.microsoft.com/office/drawing/2014/main" id="{D87E3917-4B93-4FE8-9FFA-A561C3B8AA2F}"/>
                  </a:ext>
                </a:extLst>
              </p:cNvPr>
              <p:cNvSpPr txBox="1">
                <a:spLocks noRot="1" noChangeAspect="1" noMove="1" noResize="1" noEditPoints="1" noAdjustHandles="1" noChangeArrowheads="1" noChangeShapeType="1" noTextEdit="1"/>
              </p:cNvSpPr>
              <p:nvPr/>
            </p:nvSpPr>
            <p:spPr>
              <a:xfrm>
                <a:off x="4142482" y="4822045"/>
                <a:ext cx="3973845" cy="609269"/>
              </a:xfrm>
              <a:prstGeom prst="rect">
                <a:avLst/>
              </a:prstGeom>
              <a:blipFill>
                <a:blip r:embed="rId5"/>
                <a:stretch>
                  <a:fillRect l="-3687" b="-14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956708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 xmlns:a16="http://schemas.microsoft.com/office/drawing/2014/main" id="{46F2F84A-C9F8-4552-8D43-59A26B7B015C}"/>
              </a:ext>
            </a:extLst>
          </p:cNvPr>
          <p:cNvSpPr>
            <a:spLocks noGrp="1"/>
          </p:cNvSpPr>
          <p:nvPr>
            <p:ph sz="quarter" idx="13"/>
          </p:nvPr>
        </p:nvSpPr>
        <p:spPr/>
        <p:txBody>
          <a:bodyPr/>
          <a:lstStyle/>
          <a:p>
            <a:pPr marL="0" lvl="0" indent="0">
              <a:buNone/>
            </a:pPr>
            <a:r>
              <a:rPr lang="de-DE" altLang="zh-CN" dirty="0"/>
              <a:t>Scoring System</a:t>
            </a:r>
          </a:p>
          <a:p>
            <a:pPr marL="0" lvl="0" indent="0">
              <a:buNone/>
            </a:pPr>
            <a:r>
              <a:rPr lang="en-US" altLang="zh-CN" sz="2400" dirty="0"/>
              <a:t>        ——</a:t>
            </a:r>
            <a:r>
              <a:rPr lang="de-DE" altLang="zh-CN" sz="2400" dirty="0"/>
              <a:t>S</a:t>
            </a:r>
            <a:r>
              <a:rPr lang="en-US" altLang="zh-CN" sz="2400" dirty="0"/>
              <a:t>tage4. Advanced Stage</a:t>
            </a:r>
            <a:endParaRPr lang="de-DE" altLang="zh-CN" sz="2400" dirty="0"/>
          </a:p>
          <a:p>
            <a:pPr marL="0" indent="0">
              <a:buNone/>
            </a:pPr>
            <a:r>
              <a:rPr lang="en-US" altLang="zh-CN" dirty="0"/>
              <a:t> </a:t>
            </a:r>
            <a:endParaRPr lang="zh-CN" altLang="en-US" dirty="0"/>
          </a:p>
        </p:txBody>
      </p:sp>
      <p:sp>
        <p:nvSpPr>
          <p:cNvPr id="3" name="日期占位符 2">
            <a:extLst>
              <a:ext uri="{FF2B5EF4-FFF2-40B4-BE49-F238E27FC236}">
                <a16:creationId xmlns="" xmlns:a16="http://schemas.microsoft.com/office/drawing/2014/main" id="{DF21AFE6-E5F0-4572-ACD5-5E8ADAEEAFDF}"/>
              </a:ext>
            </a:extLst>
          </p:cNvPr>
          <p:cNvSpPr>
            <a:spLocks noGrp="1"/>
          </p:cNvSpPr>
          <p:nvPr>
            <p:ph type="dt" sz="half" idx="14"/>
          </p:nvPr>
        </p:nvSpPr>
        <p:spPr/>
        <p:txBody>
          <a:bodyPr/>
          <a:lstStyle/>
          <a:p>
            <a:fld id="{44643B27-0F35-4AC5-A9AD-B13FDAF53AE8}" type="datetime1">
              <a:rPr lang="de-DE" smtClean="0"/>
              <a:pPr/>
              <a:t>27.08.2019</a:t>
            </a:fld>
            <a:endParaRPr lang="de-DE" dirty="0"/>
          </a:p>
        </p:txBody>
      </p:sp>
      <p:sp>
        <p:nvSpPr>
          <p:cNvPr id="4" name="灯片编号占位符 3">
            <a:extLst>
              <a:ext uri="{FF2B5EF4-FFF2-40B4-BE49-F238E27FC236}">
                <a16:creationId xmlns="" xmlns:a16="http://schemas.microsoft.com/office/drawing/2014/main" id="{D83D1949-34DD-45FA-BE7F-0D24134DCB8D}"/>
              </a:ext>
            </a:extLst>
          </p:cNvPr>
          <p:cNvSpPr>
            <a:spLocks noGrp="1"/>
          </p:cNvSpPr>
          <p:nvPr>
            <p:ph type="sldNum" sz="quarter" idx="15"/>
          </p:nvPr>
        </p:nvSpPr>
        <p:spPr/>
        <p:txBody>
          <a:bodyPr/>
          <a:lstStyle/>
          <a:p>
            <a:fld id="{0759437E-DD65-47AE-A718-65B9481C0A9E}" type="slidenum">
              <a:rPr lang="de-DE" smtClean="0"/>
              <a:pPr/>
              <a:t>21</a:t>
            </a:fld>
            <a:endParaRPr lang="de-DE" dirty="0"/>
          </a:p>
        </p:txBody>
      </p:sp>
      <p:sp>
        <p:nvSpPr>
          <p:cNvPr id="5" name="页脚占位符 4">
            <a:extLst>
              <a:ext uri="{FF2B5EF4-FFF2-40B4-BE49-F238E27FC236}">
                <a16:creationId xmlns="" xmlns:a16="http://schemas.microsoft.com/office/drawing/2014/main" id="{399C3658-9240-4E0D-A4EA-35EE44A3FB75}"/>
              </a:ext>
            </a:extLst>
          </p:cNvPr>
          <p:cNvSpPr>
            <a:spLocks noGrp="1"/>
          </p:cNvSpPr>
          <p:nvPr>
            <p:ph type="ftr" sz="quarter" idx="16"/>
          </p:nvPr>
        </p:nvSpPr>
        <p:spPr/>
        <p:txBody>
          <a:bodyPr/>
          <a:lstStyle/>
          <a:p>
            <a:endParaRPr lang="de-DE" dirty="0"/>
          </a:p>
        </p:txBody>
      </p:sp>
      <p:graphicFrame>
        <p:nvGraphicFramePr>
          <p:cNvPr id="7" name="图示 6">
            <a:extLst>
              <a:ext uri="{FF2B5EF4-FFF2-40B4-BE49-F238E27FC236}">
                <a16:creationId xmlns="" xmlns:a16="http://schemas.microsoft.com/office/drawing/2014/main" id="{BC3E8E15-24A2-46B6-A573-54C96AC6FC2B}"/>
              </a:ext>
            </a:extLst>
          </p:cNvPr>
          <p:cNvGraphicFramePr/>
          <p:nvPr>
            <p:extLst>
              <p:ext uri="{D42A27DB-BD31-4B8C-83A1-F6EECF244321}">
                <p14:modId xmlns:p14="http://schemas.microsoft.com/office/powerpoint/2010/main" val="3391349408"/>
              </p:ext>
            </p:extLst>
          </p:nvPr>
        </p:nvGraphicFramePr>
        <p:xfrm>
          <a:off x="412689" y="2153176"/>
          <a:ext cx="10122312" cy="3862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380760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p:cNvSpPr>
            <a:spLocks noGrp="1"/>
          </p:cNvSpPr>
          <p:nvPr>
            <p:ph sz="quarter" idx="13"/>
          </p:nvPr>
        </p:nvSpPr>
        <p:spPr/>
        <p:txBody>
          <a:bodyPr/>
          <a:lstStyle/>
          <a:p>
            <a:pPr marL="0" indent="0">
              <a:buNone/>
            </a:pPr>
            <a:r>
              <a:rPr lang="en-US" altLang="zh-CN">
                <a:sym typeface="+mn-ea"/>
              </a:rPr>
              <a:t>Labeling </a:t>
            </a:r>
            <a:endParaRPr lang="en-US" altLang="de-DE"/>
          </a:p>
          <a:p>
            <a:pPr marL="0" indent="0">
              <a:buNone/>
            </a:pPr>
            <a:r>
              <a:rPr lang="en-US" altLang="de-DE"/>
              <a:t> </a:t>
            </a:r>
          </a:p>
        </p:txBody>
      </p:sp>
      <p:sp>
        <p:nvSpPr>
          <p:cNvPr id="5" name="Datumsplatzhalter 4"/>
          <p:cNvSpPr>
            <a:spLocks noGrp="1"/>
          </p:cNvSpPr>
          <p:nvPr>
            <p:ph type="dt" sz="half" idx="14"/>
          </p:nvPr>
        </p:nvSpPr>
        <p:spPr/>
        <p:txBody>
          <a:bodyPr/>
          <a:lstStyle/>
          <a:p>
            <a:fld id="{A9417819-6A57-47A1-A8FE-C2A30D44B713}" type="datetime1">
              <a:rPr lang="de-DE" smtClean="0"/>
              <a:t>27.08.2019</a:t>
            </a:fld>
            <a:endParaRPr lang="de-DE" dirty="0"/>
          </a:p>
        </p:txBody>
      </p:sp>
      <p:sp>
        <p:nvSpPr>
          <p:cNvPr id="6" name="Foliennummernplatzhalter 5"/>
          <p:cNvSpPr>
            <a:spLocks noGrp="1"/>
          </p:cNvSpPr>
          <p:nvPr>
            <p:ph type="sldNum" sz="quarter" idx="15"/>
          </p:nvPr>
        </p:nvSpPr>
        <p:spPr/>
        <p:txBody>
          <a:bodyPr/>
          <a:lstStyle/>
          <a:p>
            <a:fld id="{0759437E-DD65-47AE-A718-65B9481C0A9E}" type="slidenum">
              <a:rPr lang="de-DE" smtClean="0"/>
              <a:t>22</a:t>
            </a:fld>
            <a:endParaRPr lang="de-DE" dirty="0"/>
          </a:p>
        </p:txBody>
      </p:sp>
      <p:sp>
        <p:nvSpPr>
          <p:cNvPr id="8" name="文本框 7"/>
          <p:cNvSpPr txBox="1"/>
          <p:nvPr/>
        </p:nvSpPr>
        <p:spPr>
          <a:xfrm>
            <a:off x="5369560" y="6189980"/>
            <a:ext cx="3530600" cy="229870"/>
          </a:xfrm>
          <a:prstGeom prst="rect">
            <a:avLst/>
          </a:prstGeom>
          <a:noFill/>
        </p:spPr>
        <p:txBody>
          <a:bodyPr wrap="square" rtlCol="0" anchor="t">
            <a:spAutoFit/>
          </a:bodyPr>
          <a:lstStyle/>
          <a:p>
            <a:endParaRPr lang="en-US" altLang="zh-CN" sz="900">
              <a:solidFill>
                <a:schemeClr val="bg1">
                  <a:lumMod val="75000"/>
                </a:schemeClr>
              </a:solidFill>
            </a:endParaRPr>
          </a:p>
        </p:txBody>
      </p:sp>
      <p:sp>
        <p:nvSpPr>
          <p:cNvPr id="7" name="文本框 6"/>
          <p:cNvSpPr txBox="1"/>
          <p:nvPr/>
        </p:nvSpPr>
        <p:spPr>
          <a:xfrm>
            <a:off x="1100455" y="1390015"/>
            <a:ext cx="6836410" cy="5631180"/>
          </a:xfrm>
          <a:prstGeom prst="rect">
            <a:avLst/>
          </a:prstGeom>
          <a:noFill/>
        </p:spPr>
        <p:txBody>
          <a:bodyPr wrap="square" rtlCol="0">
            <a:spAutoFit/>
          </a:bodyPr>
          <a:lstStyle/>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endParaRPr lang="en-US" altLang="zh-CN" b="1"/>
          </a:p>
          <a:p>
            <a:pPr marL="285750" indent="-285750">
              <a:buFont typeface="Arial" panose="020B0604020202020204" pitchFamily="34" charset="0"/>
              <a:buChar char="•"/>
            </a:pPr>
            <a:r>
              <a:rPr lang="en-US" altLang="zh-CN" b="1"/>
              <a:t>Positive</a:t>
            </a:r>
          </a:p>
          <a:p>
            <a:pPr marL="285750" indent="-285750">
              <a:buFont typeface="Arial" panose="020B0604020202020204" pitchFamily="34" charset="0"/>
              <a:buChar char="•"/>
            </a:pPr>
            <a:endParaRPr lang="en-US" altLang="zh-CN" b="1"/>
          </a:p>
          <a:p>
            <a:pPr marL="285750" indent="-285750">
              <a:buFont typeface="Arial" panose="020B0604020202020204" pitchFamily="34" charset="0"/>
              <a:buChar char="•"/>
            </a:pPr>
            <a:endParaRPr lang="en-US" altLang="zh-CN" b="1"/>
          </a:p>
          <a:p>
            <a:pPr marL="285750" indent="-285750">
              <a:buFont typeface="Arial" panose="020B0604020202020204" pitchFamily="34" charset="0"/>
              <a:buChar char="•"/>
            </a:pPr>
            <a:endParaRPr lang="en-US" altLang="zh-CN" b="1"/>
          </a:p>
          <a:p>
            <a:pPr marL="285750" indent="-285750">
              <a:buFont typeface="Arial" panose="020B0604020202020204" pitchFamily="34" charset="0"/>
              <a:buChar char="•"/>
            </a:pPr>
            <a:endParaRPr lang="en-US" altLang="zh-CN" b="1"/>
          </a:p>
          <a:p>
            <a:pPr marL="285750" indent="-285750">
              <a:buFont typeface="Arial" panose="020B0604020202020204" pitchFamily="34" charset="0"/>
              <a:buChar char="•"/>
            </a:pPr>
            <a:endParaRPr lang="en-US" altLang="zh-CN" b="1"/>
          </a:p>
          <a:p>
            <a:pPr marL="285750" indent="-285750">
              <a:buFont typeface="Arial" panose="020B0604020202020204" pitchFamily="34" charset="0"/>
              <a:buChar char="•"/>
            </a:pPr>
            <a:r>
              <a:rPr lang="en-US" altLang="zh-CN" b="1">
                <a:sym typeface="+mn-ea"/>
              </a:rPr>
              <a:t>(Low Positive)</a:t>
            </a:r>
          </a:p>
          <a:p>
            <a:pPr marL="285750" indent="-285750">
              <a:buFont typeface="Arial" panose="020B0604020202020204" pitchFamily="34" charset="0"/>
              <a:buChar char="•"/>
            </a:pPr>
            <a:endParaRPr lang="en-US" altLang="zh-CN" b="1">
              <a:sym typeface="+mn-ea"/>
            </a:endParaRPr>
          </a:p>
          <a:p>
            <a:pPr marL="285750" indent="-285750">
              <a:buFont typeface="Arial" panose="020B0604020202020204" pitchFamily="34" charset="0"/>
              <a:buChar char="•"/>
            </a:pPr>
            <a:endParaRPr lang="en-US" altLang="zh-CN" b="1">
              <a:sym typeface="+mn-ea"/>
            </a:endParaRPr>
          </a:p>
          <a:p>
            <a:pPr marL="285750" indent="-285750">
              <a:buFont typeface="Arial" panose="020B0604020202020204" pitchFamily="34" charset="0"/>
              <a:buChar char="•"/>
            </a:pPr>
            <a:endParaRPr lang="en-US" altLang="zh-CN" b="1">
              <a:sym typeface="+mn-ea"/>
            </a:endParaRPr>
          </a:p>
          <a:p>
            <a:pPr marL="285750" indent="-285750">
              <a:buFont typeface="Arial" panose="020B0604020202020204" pitchFamily="34" charset="0"/>
              <a:buChar char="•"/>
            </a:pPr>
            <a:endParaRPr lang="en-US" altLang="zh-CN" b="1">
              <a:sym typeface="+mn-ea"/>
            </a:endParaRPr>
          </a:p>
          <a:p>
            <a:pPr marL="285750" indent="-285750">
              <a:buFont typeface="Arial" panose="020B0604020202020204" pitchFamily="34" charset="0"/>
              <a:buChar char="•"/>
            </a:pPr>
            <a:endParaRPr lang="en-US" altLang="zh-CN" b="1">
              <a:sym typeface="+mn-ea"/>
            </a:endParaRPr>
          </a:p>
          <a:p>
            <a:pPr marL="285750" indent="-285750">
              <a:buFont typeface="Arial" panose="020B0604020202020204" pitchFamily="34" charset="0"/>
              <a:buChar char="•"/>
            </a:pPr>
            <a:r>
              <a:rPr lang="en-US" altLang="zh-CN" b="1">
                <a:sym typeface="+mn-ea"/>
              </a:rPr>
              <a:t>Negative</a:t>
            </a:r>
          </a:p>
          <a:p>
            <a:pPr marL="285750" indent="-285750">
              <a:buFont typeface="Arial" panose="020B0604020202020204" pitchFamily="34" charset="0"/>
              <a:buChar char="•"/>
            </a:pPr>
            <a:endParaRPr lang="en-US" altLang="zh-CN">
              <a:sym typeface="+mn-ea"/>
            </a:endParaRPr>
          </a:p>
          <a:p>
            <a:pPr marL="285750" indent="-285750">
              <a:buFont typeface="Arial" panose="020B0604020202020204" pitchFamily="34" charset="0"/>
              <a:buChar char="•"/>
            </a:pPr>
            <a:endParaRPr lang="en-US" altLang="zh-CN" b="1">
              <a:sym typeface="+mn-ea"/>
            </a:endParaRPr>
          </a:p>
          <a:p>
            <a:pPr marL="285750" indent="-285750">
              <a:buFont typeface="Arial" panose="020B0604020202020204" pitchFamily="34" charset="0"/>
              <a:buChar char="•"/>
            </a:pPr>
            <a:endParaRPr lang="en-US" altLang="zh-CN">
              <a:sym typeface="+mn-ea"/>
            </a:endParaRPr>
          </a:p>
          <a:p>
            <a:pPr marL="285750" indent="-285750">
              <a:buFont typeface="Arial" panose="020B0604020202020204" pitchFamily="34" charset="0"/>
              <a:buChar char="•"/>
            </a:pPr>
            <a:endParaRPr lang="en-US" altLang="zh-CN"/>
          </a:p>
          <a:p>
            <a:pPr indent="0">
              <a:buFont typeface="Arial" panose="020B0604020202020204" pitchFamily="34" charset="0"/>
              <a:buNone/>
            </a:pPr>
            <a:endParaRPr lang="en-US" altLang="zh-CN"/>
          </a:p>
        </p:txBody>
      </p:sp>
      <p:pic>
        <p:nvPicPr>
          <p:cNvPr id="10" name="图片 9"/>
          <p:cNvPicPr>
            <a:picLocks noChangeAspect="1"/>
          </p:cNvPicPr>
          <p:nvPr/>
        </p:nvPicPr>
        <p:blipFill>
          <a:blip r:embed="rId2"/>
          <a:stretch>
            <a:fillRect/>
          </a:stretch>
        </p:blipFill>
        <p:spPr>
          <a:xfrm>
            <a:off x="3338195" y="3373755"/>
            <a:ext cx="1079500" cy="1271270"/>
          </a:xfrm>
          <a:prstGeom prst="rect">
            <a:avLst/>
          </a:prstGeom>
        </p:spPr>
      </p:pic>
      <p:pic>
        <p:nvPicPr>
          <p:cNvPr id="11" name="图片 10"/>
          <p:cNvPicPr>
            <a:picLocks noChangeAspect="1"/>
          </p:cNvPicPr>
          <p:nvPr/>
        </p:nvPicPr>
        <p:blipFill>
          <a:blip r:embed="rId3"/>
          <a:stretch>
            <a:fillRect/>
          </a:stretch>
        </p:blipFill>
        <p:spPr>
          <a:xfrm rot="16200000">
            <a:off x="3181985" y="5083175"/>
            <a:ext cx="1374140" cy="1143635"/>
          </a:xfrm>
          <a:prstGeom prst="rect">
            <a:avLst/>
          </a:prstGeom>
        </p:spPr>
      </p:pic>
      <p:pic>
        <p:nvPicPr>
          <p:cNvPr id="12" name="图片 11"/>
          <p:cNvPicPr>
            <a:picLocks noChangeAspect="1"/>
          </p:cNvPicPr>
          <p:nvPr/>
        </p:nvPicPr>
        <p:blipFill>
          <a:blip r:embed="rId4"/>
          <a:stretch>
            <a:fillRect/>
          </a:stretch>
        </p:blipFill>
        <p:spPr>
          <a:xfrm>
            <a:off x="3338195" y="1686560"/>
            <a:ext cx="1021080" cy="1162050"/>
          </a:xfrm>
          <a:prstGeom prst="rect">
            <a:avLst/>
          </a:prstGeom>
        </p:spPr>
      </p:pic>
      <p:pic>
        <p:nvPicPr>
          <p:cNvPr id="13" name="图片 12"/>
          <p:cNvPicPr>
            <a:picLocks noChangeAspect="1"/>
          </p:cNvPicPr>
          <p:nvPr/>
        </p:nvPicPr>
        <p:blipFill>
          <a:blip r:embed="rId5"/>
          <a:stretch>
            <a:fillRect/>
          </a:stretch>
        </p:blipFill>
        <p:spPr>
          <a:xfrm>
            <a:off x="5140960" y="1659255"/>
            <a:ext cx="933450" cy="1264920"/>
          </a:xfrm>
          <a:prstGeom prst="rect">
            <a:avLst/>
          </a:prstGeom>
        </p:spPr>
      </p:pic>
      <p:pic>
        <p:nvPicPr>
          <p:cNvPr id="14" name="图片 13"/>
          <p:cNvPicPr>
            <a:picLocks noChangeAspect="1"/>
          </p:cNvPicPr>
          <p:nvPr/>
        </p:nvPicPr>
        <p:blipFill>
          <a:blip r:embed="rId6"/>
          <a:stretch>
            <a:fillRect/>
          </a:stretch>
        </p:blipFill>
        <p:spPr>
          <a:xfrm>
            <a:off x="6978015" y="1686560"/>
            <a:ext cx="891540" cy="1245870"/>
          </a:xfrm>
          <a:prstGeom prst="rect">
            <a:avLst/>
          </a:prstGeom>
        </p:spPr>
      </p:pic>
      <p:pic>
        <p:nvPicPr>
          <p:cNvPr id="2" name="图片 1" descr="rabbit"/>
          <p:cNvPicPr>
            <a:picLocks noChangeAspect="1"/>
          </p:cNvPicPr>
          <p:nvPr/>
        </p:nvPicPr>
        <p:blipFill>
          <a:blip r:embed="rId7"/>
          <a:srcRect r="-1351" b="6850"/>
          <a:stretch>
            <a:fillRect/>
          </a:stretch>
        </p:blipFill>
        <p:spPr>
          <a:xfrm>
            <a:off x="5140960" y="4380865"/>
            <a:ext cx="1724025" cy="1396365"/>
          </a:xfrm>
          <a:prstGeom prst="rect">
            <a:avLst/>
          </a:prstGeom>
        </p:spPr>
      </p:pic>
      <p:pic>
        <p:nvPicPr>
          <p:cNvPr id="3" name="图片 2" descr="flag"/>
          <p:cNvPicPr>
            <a:picLocks noChangeAspect="1"/>
          </p:cNvPicPr>
          <p:nvPr/>
        </p:nvPicPr>
        <p:blipFill>
          <a:blip r:embed="rId8"/>
          <a:srcRect b="9218"/>
          <a:stretch>
            <a:fillRect/>
          </a:stretch>
        </p:blipFill>
        <p:spPr>
          <a:xfrm>
            <a:off x="7063740" y="4129405"/>
            <a:ext cx="1619885" cy="1769745"/>
          </a:xfrm>
          <a:prstGeom prst="rect">
            <a:avLst/>
          </a:prstGeom>
        </p:spPr>
      </p:pic>
    </p:spTree>
    <p:extLst>
      <p:ext uri="{BB962C8B-B14F-4D97-AF65-F5344CB8AC3E}">
        <p14:creationId xmlns:p14="http://schemas.microsoft.com/office/powerpoint/2010/main" val="674550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p:cNvSpPr>
            <a:spLocks noGrp="1"/>
          </p:cNvSpPr>
          <p:nvPr>
            <p:ph sz="quarter" idx="13"/>
          </p:nvPr>
        </p:nvSpPr>
        <p:spPr/>
        <p:txBody>
          <a:bodyPr/>
          <a:lstStyle/>
          <a:p>
            <a:pPr marL="0" indent="0">
              <a:buNone/>
            </a:pPr>
            <a:r>
              <a:rPr lang="en-US" altLang="zh-CN">
                <a:sym typeface="+mn-ea"/>
              </a:rPr>
              <a:t>Labeling </a:t>
            </a:r>
            <a:endParaRPr lang="en-US" altLang="de-DE">
              <a:sym typeface="+mn-ea"/>
            </a:endParaRPr>
          </a:p>
          <a:p>
            <a:pPr marL="0" indent="0">
              <a:buNone/>
            </a:pPr>
            <a:endParaRPr lang="en-US" altLang="de-DE"/>
          </a:p>
          <a:p>
            <a:pPr marL="0" indent="0">
              <a:buNone/>
            </a:pPr>
            <a:endParaRPr lang="en-US" altLang="de-DE"/>
          </a:p>
          <a:p>
            <a:pPr marL="0" indent="0">
              <a:buNone/>
            </a:pPr>
            <a:endParaRPr lang="en-US" altLang="de-DE"/>
          </a:p>
        </p:txBody>
      </p:sp>
      <p:sp>
        <p:nvSpPr>
          <p:cNvPr id="5" name="Datumsplatzhalter 4"/>
          <p:cNvSpPr>
            <a:spLocks noGrp="1"/>
          </p:cNvSpPr>
          <p:nvPr>
            <p:ph type="dt" sz="half" idx="14"/>
          </p:nvPr>
        </p:nvSpPr>
        <p:spPr/>
        <p:txBody>
          <a:bodyPr/>
          <a:lstStyle/>
          <a:p>
            <a:fld id="{A9417819-6A57-47A1-A8FE-C2A30D44B713}" type="datetime1">
              <a:rPr lang="de-DE" smtClean="0"/>
              <a:t>27.08.2019</a:t>
            </a:fld>
            <a:endParaRPr lang="de-DE" dirty="0"/>
          </a:p>
        </p:txBody>
      </p:sp>
      <p:sp>
        <p:nvSpPr>
          <p:cNvPr id="6" name="Foliennummernplatzhalter 5"/>
          <p:cNvSpPr>
            <a:spLocks noGrp="1"/>
          </p:cNvSpPr>
          <p:nvPr>
            <p:ph type="sldNum" sz="quarter" idx="15"/>
          </p:nvPr>
        </p:nvSpPr>
        <p:spPr/>
        <p:txBody>
          <a:bodyPr/>
          <a:lstStyle/>
          <a:p>
            <a:fld id="{0759437E-DD65-47AE-A718-65B9481C0A9E}" type="slidenum">
              <a:rPr lang="de-DE" smtClean="0"/>
              <a:t>23</a:t>
            </a:fld>
            <a:endParaRPr lang="de-DE" dirty="0"/>
          </a:p>
        </p:txBody>
      </p:sp>
      <p:sp>
        <p:nvSpPr>
          <p:cNvPr id="8" name="文本框 7"/>
          <p:cNvSpPr txBox="1"/>
          <p:nvPr/>
        </p:nvSpPr>
        <p:spPr>
          <a:xfrm>
            <a:off x="5369560" y="6189980"/>
            <a:ext cx="3530600" cy="229870"/>
          </a:xfrm>
          <a:prstGeom prst="rect">
            <a:avLst/>
          </a:prstGeom>
          <a:noFill/>
        </p:spPr>
        <p:txBody>
          <a:bodyPr wrap="square" rtlCol="0" anchor="t">
            <a:spAutoFit/>
          </a:bodyPr>
          <a:lstStyle/>
          <a:p>
            <a:endParaRPr lang="en-US" altLang="zh-CN" sz="900">
              <a:solidFill>
                <a:schemeClr val="bg1">
                  <a:lumMod val="75000"/>
                </a:schemeClr>
              </a:solidFill>
            </a:endParaRPr>
          </a:p>
        </p:txBody>
      </p:sp>
      <p:graphicFrame>
        <p:nvGraphicFramePr>
          <p:cNvPr id="3" name="表格 2"/>
          <p:cNvGraphicFramePr/>
          <p:nvPr/>
        </p:nvGraphicFramePr>
        <p:xfrm>
          <a:off x="471170" y="2741930"/>
          <a:ext cx="4441825" cy="731520"/>
        </p:xfrm>
        <a:graphic>
          <a:graphicData uri="http://schemas.openxmlformats.org/drawingml/2006/table">
            <a:tbl>
              <a:tblPr firstRow="1" bandRow="1">
                <a:tableStyleId>{5C22544A-7EE6-4342-B048-85BDC9FD1C3A}</a:tableStyleId>
              </a:tblPr>
              <a:tblGrid>
                <a:gridCol w="888365"/>
                <a:gridCol w="888365"/>
                <a:gridCol w="888365"/>
                <a:gridCol w="888365"/>
                <a:gridCol w="888365"/>
              </a:tblGrid>
              <a:tr h="365760">
                <a:tc>
                  <a:txBody>
                    <a:bodyPr/>
                    <a:lstStyle/>
                    <a:p>
                      <a:pPr>
                        <a:buNone/>
                      </a:pPr>
                      <a:r>
                        <a:rPr lang="en-US" altLang="zh-CN"/>
                        <a:t>Name</a:t>
                      </a:r>
                    </a:p>
                  </a:txBody>
                  <a:tcPr/>
                </a:tc>
                <a:tc>
                  <a:txBody>
                    <a:bodyPr/>
                    <a:lstStyle/>
                    <a:p>
                      <a:pPr>
                        <a:buNone/>
                      </a:pPr>
                      <a:r>
                        <a:rPr lang="en-US" altLang="zh-CN"/>
                        <a:t>X</a:t>
                      </a:r>
                    </a:p>
                  </a:txBody>
                  <a:tcPr/>
                </a:tc>
                <a:tc>
                  <a:txBody>
                    <a:bodyPr/>
                    <a:lstStyle/>
                    <a:p>
                      <a:pPr>
                        <a:buNone/>
                      </a:pPr>
                      <a:r>
                        <a:rPr lang="en-US" altLang="zh-CN"/>
                        <a:t>Y</a:t>
                      </a:r>
                    </a:p>
                  </a:txBody>
                  <a:tcPr/>
                </a:tc>
                <a:tc>
                  <a:txBody>
                    <a:bodyPr/>
                    <a:lstStyle/>
                    <a:p>
                      <a:pPr>
                        <a:buNone/>
                      </a:pPr>
                      <a:r>
                        <a:rPr lang="en-US" altLang="zh-CN"/>
                        <a:t>Hight</a:t>
                      </a:r>
                    </a:p>
                  </a:txBody>
                  <a:tcPr/>
                </a:tc>
                <a:tc>
                  <a:txBody>
                    <a:bodyPr/>
                    <a:lstStyle/>
                    <a:p>
                      <a:pPr>
                        <a:buNone/>
                      </a:pPr>
                      <a:r>
                        <a:rPr lang="en-US" altLang="zh-CN"/>
                        <a:t>Width </a:t>
                      </a:r>
                    </a:p>
                  </a:txBody>
                  <a:tcPr/>
                </a:tc>
              </a:tr>
              <a:tr h="365760">
                <a:tc>
                  <a:txBody>
                    <a:bodyPr/>
                    <a:lstStyle/>
                    <a:p>
                      <a:pPr>
                        <a:buNone/>
                      </a:pPr>
                      <a:r>
                        <a:rPr lang="en-US" altLang="zh-CN"/>
                        <a:t>1.jpg</a:t>
                      </a:r>
                    </a:p>
                  </a:txBody>
                  <a:tcPr/>
                </a:tc>
                <a:tc>
                  <a:txBody>
                    <a:bodyPr/>
                    <a:lstStyle/>
                    <a:p>
                      <a:pPr>
                        <a:buNone/>
                      </a:pPr>
                      <a:r>
                        <a:rPr lang="en-US" altLang="zh-CN"/>
                        <a:t>1200</a:t>
                      </a:r>
                    </a:p>
                  </a:txBody>
                  <a:tcPr/>
                </a:tc>
                <a:tc>
                  <a:txBody>
                    <a:bodyPr/>
                    <a:lstStyle/>
                    <a:p>
                      <a:pPr>
                        <a:buNone/>
                      </a:pPr>
                      <a:r>
                        <a:rPr lang="en-US" altLang="zh-CN"/>
                        <a:t>960</a:t>
                      </a:r>
                    </a:p>
                  </a:txBody>
                  <a:tcPr/>
                </a:tc>
                <a:tc>
                  <a:txBody>
                    <a:bodyPr/>
                    <a:lstStyle/>
                    <a:p>
                      <a:pPr>
                        <a:buNone/>
                      </a:pPr>
                      <a:r>
                        <a:rPr lang="en-US" altLang="zh-CN"/>
                        <a:t>1500</a:t>
                      </a:r>
                    </a:p>
                  </a:txBody>
                  <a:tcPr/>
                </a:tc>
                <a:tc>
                  <a:txBody>
                    <a:bodyPr/>
                    <a:lstStyle/>
                    <a:p>
                      <a:pPr>
                        <a:buNone/>
                      </a:pPr>
                      <a:r>
                        <a:rPr lang="en-US" altLang="zh-CN"/>
                        <a:t>1800</a:t>
                      </a:r>
                    </a:p>
                  </a:txBody>
                  <a:tcPr/>
                </a:tc>
              </a:tr>
            </a:tbl>
          </a:graphicData>
        </a:graphic>
      </p:graphicFrame>
      <p:sp>
        <p:nvSpPr>
          <p:cNvPr id="10" name="文本框 9"/>
          <p:cNvSpPr txBox="1"/>
          <p:nvPr/>
        </p:nvSpPr>
        <p:spPr>
          <a:xfrm>
            <a:off x="1163320" y="4096385"/>
            <a:ext cx="2414905" cy="368300"/>
          </a:xfrm>
          <a:prstGeom prst="rect">
            <a:avLst/>
          </a:prstGeom>
          <a:noFill/>
        </p:spPr>
        <p:txBody>
          <a:bodyPr wrap="square" rtlCol="0">
            <a:spAutoFit/>
          </a:bodyPr>
          <a:lstStyle/>
          <a:p>
            <a:r>
              <a:rPr lang="en-US" altLang="zh-CN"/>
              <a:t>position of the cell</a:t>
            </a:r>
          </a:p>
        </p:txBody>
      </p:sp>
      <p:sp>
        <p:nvSpPr>
          <p:cNvPr id="12" name="左大括号 11"/>
          <p:cNvSpPr/>
          <p:nvPr/>
        </p:nvSpPr>
        <p:spPr>
          <a:xfrm rot="16200000">
            <a:off x="1998980" y="3263265"/>
            <a:ext cx="365760" cy="12172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4" name="图片 13" descr="index"/>
          <p:cNvPicPr>
            <a:picLocks noChangeAspect="1"/>
          </p:cNvPicPr>
          <p:nvPr/>
        </p:nvPicPr>
        <p:blipFill>
          <a:blip r:embed="rId2"/>
          <a:stretch>
            <a:fillRect/>
          </a:stretch>
        </p:blipFill>
        <p:spPr>
          <a:xfrm>
            <a:off x="5102225" y="1770380"/>
            <a:ext cx="3652520" cy="3266440"/>
          </a:xfrm>
          <a:prstGeom prst="rect">
            <a:avLst/>
          </a:prstGeom>
        </p:spPr>
      </p:pic>
      <p:sp>
        <p:nvSpPr>
          <p:cNvPr id="16" name="下弧形箭头 15"/>
          <p:cNvSpPr/>
          <p:nvPr/>
        </p:nvSpPr>
        <p:spPr>
          <a:xfrm>
            <a:off x="2165350" y="4775835"/>
            <a:ext cx="5257165" cy="1181100"/>
          </a:xfrm>
          <a:prstGeom prst="curvedUpArrow">
            <a:avLst>
              <a:gd name="adj1" fmla="val 0"/>
              <a:gd name="adj2" fmla="val 11661"/>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7" name="图片 16" descr="flag"/>
          <p:cNvPicPr>
            <a:picLocks noChangeAspect="1"/>
          </p:cNvPicPr>
          <p:nvPr/>
        </p:nvPicPr>
        <p:blipFill>
          <a:blip r:embed="rId3">
            <a:clrChange>
              <a:clrFrom>
                <a:srgbClr val="FFFFFF">
                  <a:alpha val="100000"/>
                </a:srgbClr>
              </a:clrFrom>
              <a:clrTo>
                <a:srgbClr val="FFFFFF">
                  <a:alpha val="100000"/>
                  <a:alpha val="0"/>
                </a:srgbClr>
              </a:clrTo>
            </a:clrChange>
          </a:blip>
          <a:srcRect b="9218"/>
          <a:stretch>
            <a:fillRect/>
          </a:stretch>
        </p:blipFill>
        <p:spPr>
          <a:xfrm>
            <a:off x="7237095" y="4603115"/>
            <a:ext cx="226060" cy="247015"/>
          </a:xfrm>
          <a:prstGeom prst="rect">
            <a:avLst/>
          </a:prstGeom>
          <a:ln>
            <a:solidFill>
              <a:schemeClr val="accent1"/>
            </a:solidFill>
          </a:ln>
        </p:spPr>
      </p:pic>
    </p:spTree>
    <p:extLst>
      <p:ext uri="{BB962C8B-B14F-4D97-AF65-F5344CB8AC3E}">
        <p14:creationId xmlns:p14="http://schemas.microsoft.com/office/powerpoint/2010/main" val="12966799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p:cNvSpPr>
            <a:spLocks noGrp="1"/>
          </p:cNvSpPr>
          <p:nvPr>
            <p:ph sz="quarter" idx="13"/>
          </p:nvPr>
        </p:nvSpPr>
        <p:spPr/>
        <p:txBody>
          <a:bodyPr/>
          <a:lstStyle/>
          <a:p>
            <a:pPr marL="0" indent="0">
              <a:buNone/>
            </a:pPr>
            <a:r>
              <a:rPr lang="en-US" altLang="zh-CN">
                <a:sym typeface="+mn-ea"/>
              </a:rPr>
              <a:t>Labeling </a:t>
            </a:r>
            <a:endParaRPr lang="en-US" altLang="de-DE">
              <a:sym typeface="+mn-ea"/>
            </a:endParaRPr>
          </a:p>
          <a:p>
            <a:pPr marL="0" indent="0">
              <a:buNone/>
            </a:pPr>
            <a:endParaRPr lang="en-US" altLang="de-DE"/>
          </a:p>
          <a:p>
            <a:pPr marL="0" indent="0">
              <a:buNone/>
            </a:pPr>
            <a:endParaRPr lang="en-US" altLang="de-DE"/>
          </a:p>
          <a:p>
            <a:pPr marL="0" indent="0">
              <a:buNone/>
            </a:pPr>
            <a:endParaRPr lang="en-US" altLang="de-DE"/>
          </a:p>
        </p:txBody>
      </p:sp>
      <p:sp>
        <p:nvSpPr>
          <p:cNvPr id="5" name="Datumsplatzhalter 4"/>
          <p:cNvSpPr>
            <a:spLocks noGrp="1"/>
          </p:cNvSpPr>
          <p:nvPr>
            <p:ph type="dt" sz="half" idx="14"/>
          </p:nvPr>
        </p:nvSpPr>
        <p:spPr/>
        <p:txBody>
          <a:bodyPr/>
          <a:lstStyle/>
          <a:p>
            <a:fld id="{A9417819-6A57-47A1-A8FE-C2A30D44B713}" type="datetime1">
              <a:rPr lang="de-DE" smtClean="0"/>
              <a:t>27.08.2019</a:t>
            </a:fld>
            <a:endParaRPr lang="de-DE" dirty="0"/>
          </a:p>
        </p:txBody>
      </p:sp>
      <p:sp>
        <p:nvSpPr>
          <p:cNvPr id="6" name="Foliennummernplatzhalter 5"/>
          <p:cNvSpPr>
            <a:spLocks noGrp="1"/>
          </p:cNvSpPr>
          <p:nvPr>
            <p:ph type="sldNum" sz="quarter" idx="15"/>
          </p:nvPr>
        </p:nvSpPr>
        <p:spPr/>
        <p:txBody>
          <a:bodyPr/>
          <a:lstStyle/>
          <a:p>
            <a:fld id="{0759437E-DD65-47AE-A718-65B9481C0A9E}" type="slidenum">
              <a:rPr lang="de-DE" smtClean="0"/>
              <a:t>24</a:t>
            </a:fld>
            <a:endParaRPr lang="de-DE" dirty="0"/>
          </a:p>
        </p:txBody>
      </p:sp>
      <p:sp>
        <p:nvSpPr>
          <p:cNvPr id="8" name="文本框 7"/>
          <p:cNvSpPr txBox="1"/>
          <p:nvPr/>
        </p:nvSpPr>
        <p:spPr>
          <a:xfrm>
            <a:off x="2348230" y="3168650"/>
            <a:ext cx="3530600" cy="229870"/>
          </a:xfrm>
          <a:prstGeom prst="rect">
            <a:avLst/>
          </a:prstGeom>
          <a:noFill/>
        </p:spPr>
        <p:txBody>
          <a:bodyPr wrap="square" rtlCol="0" anchor="t">
            <a:spAutoFit/>
          </a:bodyPr>
          <a:lstStyle/>
          <a:p>
            <a:endParaRPr lang="en-US" altLang="zh-CN" sz="900">
              <a:solidFill>
                <a:schemeClr val="bg1">
                  <a:lumMod val="75000"/>
                </a:schemeClr>
              </a:solidFill>
            </a:endParaRPr>
          </a:p>
        </p:txBody>
      </p:sp>
      <p:pic>
        <p:nvPicPr>
          <p:cNvPr id="3" name="图片 2"/>
          <p:cNvPicPr>
            <a:picLocks noChangeAspect="1"/>
          </p:cNvPicPr>
          <p:nvPr/>
        </p:nvPicPr>
        <p:blipFill>
          <a:blip r:embed="rId2"/>
          <a:stretch>
            <a:fillRect/>
          </a:stretch>
        </p:blipFill>
        <p:spPr>
          <a:xfrm>
            <a:off x="1740535" y="1449705"/>
            <a:ext cx="5662295" cy="4734560"/>
          </a:xfrm>
          <a:prstGeom prst="rect">
            <a:avLst/>
          </a:prstGeom>
        </p:spPr>
      </p:pic>
      <p:sp>
        <p:nvSpPr>
          <p:cNvPr id="7" name="文本框 6"/>
          <p:cNvSpPr txBox="1"/>
          <p:nvPr/>
        </p:nvSpPr>
        <p:spPr>
          <a:xfrm>
            <a:off x="695325" y="2714625"/>
            <a:ext cx="5183505" cy="368300"/>
          </a:xfrm>
          <a:prstGeom prst="rect">
            <a:avLst/>
          </a:prstGeom>
          <a:noFill/>
        </p:spPr>
        <p:txBody>
          <a:bodyPr wrap="square" rtlCol="0" anchor="t">
            <a:spAutoFit/>
          </a:bodyPr>
          <a:lstStyle/>
          <a:p>
            <a:endParaRPr lang="zh-CN" altLang="en-US"/>
          </a:p>
        </p:txBody>
      </p:sp>
      <p:sp>
        <p:nvSpPr>
          <p:cNvPr id="9" name="文本框 8"/>
          <p:cNvSpPr txBox="1"/>
          <p:nvPr/>
        </p:nvSpPr>
        <p:spPr>
          <a:xfrm>
            <a:off x="300355" y="6605270"/>
            <a:ext cx="7439660" cy="213995"/>
          </a:xfrm>
          <a:prstGeom prst="rect">
            <a:avLst/>
          </a:prstGeom>
          <a:noFill/>
        </p:spPr>
        <p:txBody>
          <a:bodyPr wrap="square" rtlCol="0">
            <a:spAutoFit/>
          </a:bodyPr>
          <a:lstStyle/>
          <a:p>
            <a:r>
              <a:rPr lang="zh-CN" altLang="en-US" sz="800">
                <a:sym typeface="+mn-ea"/>
              </a:rPr>
              <a:t>SlideRunner - A Tool for Massive Cell Annotations in Whole Slide Images</a:t>
            </a:r>
            <a:r>
              <a:rPr lang="en-US" altLang="zh-CN" sz="800">
                <a:sym typeface="+mn-ea"/>
              </a:rPr>
              <a:t>. </a:t>
            </a:r>
            <a:r>
              <a:rPr lang="zh-CN" altLang="en-US" sz="800">
                <a:sym typeface="+mn-ea"/>
              </a:rPr>
              <a:t>Marc Aubreville</a:t>
            </a:r>
            <a:r>
              <a:rPr lang="en-US" altLang="zh-CN" sz="800">
                <a:sym typeface="+mn-ea"/>
              </a:rPr>
              <a:t>, Christof Bertram</a:t>
            </a:r>
          </a:p>
        </p:txBody>
      </p:sp>
    </p:spTree>
    <p:extLst>
      <p:ext uri="{BB962C8B-B14F-4D97-AF65-F5344CB8AC3E}">
        <p14:creationId xmlns:p14="http://schemas.microsoft.com/office/powerpoint/2010/main" val="8709313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p:cNvSpPr>
            <a:spLocks noGrp="1"/>
          </p:cNvSpPr>
          <p:nvPr>
            <p:ph sz="quarter" idx="13"/>
          </p:nvPr>
        </p:nvSpPr>
        <p:spPr/>
        <p:txBody>
          <a:bodyPr/>
          <a:lstStyle/>
          <a:p>
            <a:pPr marL="0" indent="0">
              <a:buNone/>
            </a:pPr>
            <a:r>
              <a:rPr lang="en-US" altLang="zh-CN">
                <a:sym typeface="+mn-ea"/>
              </a:rPr>
              <a:t>Labeling </a:t>
            </a:r>
            <a:endParaRPr lang="en-US" altLang="de-DE">
              <a:sym typeface="+mn-ea"/>
            </a:endParaRPr>
          </a:p>
          <a:p>
            <a:pPr marL="0" indent="0">
              <a:buNone/>
            </a:pPr>
            <a:endParaRPr lang="en-US" altLang="de-DE"/>
          </a:p>
          <a:p>
            <a:pPr marL="0" indent="0">
              <a:buNone/>
            </a:pPr>
            <a:endParaRPr lang="en-US" altLang="de-DE"/>
          </a:p>
          <a:p>
            <a:pPr marL="0" indent="0">
              <a:buNone/>
            </a:pPr>
            <a:endParaRPr lang="en-US" altLang="de-DE"/>
          </a:p>
        </p:txBody>
      </p:sp>
      <p:sp>
        <p:nvSpPr>
          <p:cNvPr id="5" name="Datumsplatzhalter 4"/>
          <p:cNvSpPr>
            <a:spLocks noGrp="1"/>
          </p:cNvSpPr>
          <p:nvPr>
            <p:ph type="dt" sz="half" idx="14"/>
          </p:nvPr>
        </p:nvSpPr>
        <p:spPr/>
        <p:txBody>
          <a:bodyPr/>
          <a:lstStyle/>
          <a:p>
            <a:fld id="{A9417819-6A57-47A1-A8FE-C2A30D44B713}" type="datetime1">
              <a:rPr lang="de-DE" smtClean="0"/>
              <a:t>27.08.2019</a:t>
            </a:fld>
            <a:endParaRPr lang="de-DE" dirty="0"/>
          </a:p>
        </p:txBody>
      </p:sp>
      <p:sp>
        <p:nvSpPr>
          <p:cNvPr id="6" name="Foliennummernplatzhalter 5"/>
          <p:cNvSpPr>
            <a:spLocks noGrp="1"/>
          </p:cNvSpPr>
          <p:nvPr>
            <p:ph type="sldNum" sz="quarter" idx="15"/>
          </p:nvPr>
        </p:nvSpPr>
        <p:spPr/>
        <p:txBody>
          <a:bodyPr/>
          <a:lstStyle/>
          <a:p>
            <a:fld id="{0759437E-DD65-47AE-A718-65B9481C0A9E}" type="slidenum">
              <a:rPr lang="de-DE" smtClean="0"/>
              <a:t>25</a:t>
            </a:fld>
            <a:endParaRPr lang="de-DE" dirty="0"/>
          </a:p>
        </p:txBody>
      </p:sp>
      <p:sp>
        <p:nvSpPr>
          <p:cNvPr id="8" name="文本框 7"/>
          <p:cNvSpPr txBox="1"/>
          <p:nvPr/>
        </p:nvSpPr>
        <p:spPr>
          <a:xfrm>
            <a:off x="2348230" y="3168650"/>
            <a:ext cx="3530600" cy="229870"/>
          </a:xfrm>
          <a:prstGeom prst="rect">
            <a:avLst/>
          </a:prstGeom>
          <a:noFill/>
        </p:spPr>
        <p:txBody>
          <a:bodyPr wrap="square" rtlCol="0" anchor="t">
            <a:spAutoFit/>
          </a:bodyPr>
          <a:lstStyle/>
          <a:p>
            <a:endParaRPr lang="en-US" altLang="zh-CN" sz="900">
              <a:solidFill>
                <a:schemeClr val="bg1">
                  <a:lumMod val="75000"/>
                </a:schemeClr>
              </a:solidFill>
            </a:endParaRPr>
          </a:p>
        </p:txBody>
      </p:sp>
      <p:pic>
        <p:nvPicPr>
          <p:cNvPr id="2" name="图片 1"/>
          <p:cNvPicPr>
            <a:picLocks noChangeAspect="1"/>
          </p:cNvPicPr>
          <p:nvPr/>
        </p:nvPicPr>
        <p:blipFill>
          <a:blip r:embed="rId2"/>
          <a:stretch>
            <a:fillRect/>
          </a:stretch>
        </p:blipFill>
        <p:spPr>
          <a:xfrm>
            <a:off x="607695" y="1581785"/>
            <a:ext cx="7928610" cy="4545330"/>
          </a:xfrm>
          <a:prstGeom prst="rect">
            <a:avLst/>
          </a:prstGeom>
        </p:spPr>
      </p:pic>
      <p:sp>
        <p:nvSpPr>
          <p:cNvPr id="9" name="文本框 8"/>
          <p:cNvSpPr txBox="1"/>
          <p:nvPr/>
        </p:nvSpPr>
        <p:spPr>
          <a:xfrm>
            <a:off x="300355" y="6605270"/>
            <a:ext cx="7439660" cy="213995"/>
          </a:xfrm>
          <a:prstGeom prst="rect">
            <a:avLst/>
          </a:prstGeom>
          <a:noFill/>
        </p:spPr>
        <p:txBody>
          <a:bodyPr wrap="square" rtlCol="0">
            <a:spAutoFit/>
          </a:bodyPr>
          <a:lstStyle/>
          <a:p>
            <a:r>
              <a:rPr lang="zh-CN" altLang="en-US" sz="800">
                <a:sym typeface="+mn-ea"/>
              </a:rPr>
              <a:t>SlideRunner - A Tool for Massive Cell Annotations in Whole Slide Images</a:t>
            </a:r>
            <a:r>
              <a:rPr lang="en-US" altLang="zh-CN" sz="800">
                <a:sym typeface="+mn-ea"/>
              </a:rPr>
              <a:t>. </a:t>
            </a:r>
            <a:r>
              <a:rPr lang="zh-CN" altLang="en-US" sz="800">
                <a:sym typeface="+mn-ea"/>
              </a:rPr>
              <a:t>Marc Aubreville</a:t>
            </a:r>
            <a:r>
              <a:rPr lang="en-US" altLang="zh-CN" sz="800">
                <a:sym typeface="+mn-ea"/>
              </a:rPr>
              <a:t>, Christof Bertram</a:t>
            </a:r>
          </a:p>
        </p:txBody>
      </p:sp>
    </p:spTree>
    <p:extLst>
      <p:ext uri="{BB962C8B-B14F-4D97-AF65-F5344CB8AC3E}">
        <p14:creationId xmlns:p14="http://schemas.microsoft.com/office/powerpoint/2010/main" val="37535134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p:cNvSpPr>
            <a:spLocks noGrp="1"/>
          </p:cNvSpPr>
          <p:nvPr>
            <p:ph sz="quarter" idx="13"/>
          </p:nvPr>
        </p:nvSpPr>
        <p:spPr/>
        <p:txBody>
          <a:bodyPr/>
          <a:lstStyle/>
          <a:p>
            <a:pPr marL="0" indent="0">
              <a:buNone/>
            </a:pPr>
            <a:r>
              <a:rPr lang="en-US" altLang="de-DE">
                <a:sym typeface="+mn-ea"/>
              </a:rPr>
              <a:t>Important Parameters </a:t>
            </a:r>
            <a:endParaRPr lang="en-US" altLang="de-DE"/>
          </a:p>
          <a:p>
            <a:pPr marL="0" indent="0">
              <a:buNone/>
            </a:pPr>
            <a:endParaRPr lang="en-US" altLang="de-DE"/>
          </a:p>
          <a:p>
            <a:pPr marL="0" indent="0">
              <a:buNone/>
            </a:pPr>
            <a:r>
              <a:rPr lang="en-US" altLang="de-DE"/>
              <a:t> </a:t>
            </a:r>
          </a:p>
        </p:txBody>
      </p:sp>
      <p:sp>
        <p:nvSpPr>
          <p:cNvPr id="5" name="Datumsplatzhalter 4"/>
          <p:cNvSpPr>
            <a:spLocks noGrp="1"/>
          </p:cNvSpPr>
          <p:nvPr>
            <p:ph type="dt" sz="half" idx="14"/>
          </p:nvPr>
        </p:nvSpPr>
        <p:spPr/>
        <p:txBody>
          <a:bodyPr/>
          <a:lstStyle/>
          <a:p>
            <a:fld id="{A9417819-6A57-47A1-A8FE-C2A30D44B713}" type="datetime1">
              <a:rPr lang="de-DE" smtClean="0"/>
              <a:t>27.08.2019</a:t>
            </a:fld>
            <a:endParaRPr lang="de-DE" dirty="0"/>
          </a:p>
        </p:txBody>
      </p:sp>
      <p:sp>
        <p:nvSpPr>
          <p:cNvPr id="6" name="Foliennummernplatzhalter 5"/>
          <p:cNvSpPr>
            <a:spLocks noGrp="1"/>
          </p:cNvSpPr>
          <p:nvPr>
            <p:ph type="sldNum" sz="quarter" idx="15"/>
          </p:nvPr>
        </p:nvSpPr>
        <p:spPr/>
        <p:txBody>
          <a:bodyPr/>
          <a:lstStyle/>
          <a:p>
            <a:fld id="{0759437E-DD65-47AE-A718-65B9481C0A9E}" type="slidenum">
              <a:rPr lang="de-DE" smtClean="0"/>
              <a:t>26</a:t>
            </a:fld>
            <a:endParaRPr lang="de-DE" dirty="0"/>
          </a:p>
        </p:txBody>
      </p:sp>
      <p:sp>
        <p:nvSpPr>
          <p:cNvPr id="8" name="文本框 7"/>
          <p:cNvSpPr txBox="1"/>
          <p:nvPr/>
        </p:nvSpPr>
        <p:spPr>
          <a:xfrm>
            <a:off x="5369560" y="6189980"/>
            <a:ext cx="3530600" cy="229870"/>
          </a:xfrm>
          <a:prstGeom prst="rect">
            <a:avLst/>
          </a:prstGeom>
          <a:noFill/>
        </p:spPr>
        <p:txBody>
          <a:bodyPr wrap="square" rtlCol="0" anchor="t">
            <a:spAutoFit/>
          </a:bodyPr>
          <a:lstStyle/>
          <a:p>
            <a:endParaRPr lang="en-US" altLang="zh-CN" sz="900">
              <a:solidFill>
                <a:schemeClr val="bg1">
                  <a:lumMod val="75000"/>
                </a:schemeClr>
              </a:solidFill>
            </a:endParaRPr>
          </a:p>
        </p:txBody>
      </p:sp>
      <p:sp>
        <p:nvSpPr>
          <p:cNvPr id="9" name="文本框 8"/>
          <p:cNvSpPr txBox="1"/>
          <p:nvPr/>
        </p:nvSpPr>
        <p:spPr>
          <a:xfrm>
            <a:off x="1209040" y="1943735"/>
            <a:ext cx="6836410" cy="4246245"/>
          </a:xfrm>
          <a:prstGeom prst="rect">
            <a:avLst/>
          </a:prstGeom>
          <a:noFill/>
        </p:spPr>
        <p:txBody>
          <a:bodyPr wrap="square" rtlCol="0">
            <a:spAutoFit/>
          </a:bodyPr>
          <a:lstStyle/>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r>
              <a:rPr lang="en-US" altLang="zh-CN" b="1"/>
              <a:t>minimum accuracy</a:t>
            </a:r>
            <a:r>
              <a:rPr lang="en-US" altLang="zh-CN"/>
              <a:t>: ensures each contributor must maintain minimum </a:t>
            </a:r>
            <a:r>
              <a:rPr lang="en-US" altLang="zh-CN">
                <a:solidFill>
                  <a:schemeClr val="accent4"/>
                </a:solidFill>
              </a:rPr>
              <a:t>80%</a:t>
            </a:r>
            <a:r>
              <a:rPr lang="en-US" altLang="zh-CN"/>
              <a:t>(or higher) accuracy on test questions throughout the job completion.</a:t>
            </a:r>
          </a:p>
          <a:p>
            <a:pPr marL="285750" indent="-285750">
              <a:buFont typeface="Arial" panose="020B0604020202020204" pitchFamily="34" charset="0"/>
              <a:buChar char="•"/>
            </a:pPr>
            <a:r>
              <a:rPr lang="en-US" altLang="zh-CN" b="1"/>
              <a:t>minimum or average time per task</a:t>
            </a:r>
            <a:r>
              <a:rPr lang="en-US" altLang="zh-CN"/>
              <a:t>: ensures each contributor must spend a minimum of </a:t>
            </a:r>
            <a:r>
              <a:rPr lang="en-US" altLang="zh-CN">
                <a:solidFill>
                  <a:schemeClr val="accent4"/>
                </a:solidFill>
              </a:rPr>
              <a:t>10</a:t>
            </a:r>
            <a:r>
              <a:rPr lang="en-US" altLang="zh-CN"/>
              <a:t> seconds to complete one task.</a:t>
            </a:r>
          </a:p>
          <a:p>
            <a:pPr marL="285750" indent="-285750">
              <a:buFont typeface="Arial" panose="020B0604020202020204" pitchFamily="34" charset="0"/>
              <a:buChar char="•"/>
            </a:pPr>
            <a:r>
              <a:rPr lang="en-US" altLang="zh-CN" b="1">
                <a:sym typeface="+mn-ea"/>
              </a:rPr>
              <a:t>maximum number of judgments per contributor</a:t>
            </a:r>
            <a:r>
              <a:rPr lang="en-US" altLang="zh-CN">
                <a:sym typeface="+mn-ea"/>
              </a:rPr>
              <a:t>: enable more contributors to participate in the job. </a:t>
            </a:r>
          </a:p>
          <a:p>
            <a:pPr marL="285750" indent="-285750">
              <a:buFont typeface="Arial" panose="020B0604020202020204" pitchFamily="34" charset="0"/>
              <a:buChar char="•"/>
            </a:pPr>
            <a:r>
              <a:rPr lang="en-US" altLang="zh-CN" b="1">
                <a:sym typeface="+mn-ea"/>
              </a:rPr>
              <a:t>trust score</a:t>
            </a:r>
            <a:r>
              <a:rPr lang="en-US" altLang="zh-CN">
                <a:sym typeface="+mn-ea"/>
              </a:rPr>
              <a:t>:</a:t>
            </a:r>
            <a:r>
              <a:rPr lang="en-US" altLang="zh-CN" b="1">
                <a:sym typeface="+mn-ea"/>
              </a:rPr>
              <a:t> </a:t>
            </a:r>
            <a:r>
              <a:rPr lang="en-US" altLang="zh-CN">
                <a:ln>
                  <a:noFill/>
                </a:ln>
                <a:solidFill>
                  <a:schemeClr val="tx1"/>
                </a:solidFill>
                <a:sym typeface="+mn-ea"/>
              </a:rPr>
              <a:t>minimum number of images (20) for the contributor to review in work mode prior to computing a trust score for each contributor and prior to filtering contributors based on their trust score.</a:t>
            </a:r>
          </a:p>
          <a:p>
            <a:pPr marL="285750" indent="-285750">
              <a:buFont typeface="Arial" panose="020B0604020202020204" pitchFamily="34" charset="0"/>
              <a:buChar char="•"/>
            </a:pPr>
            <a:r>
              <a:rPr lang="en-US" altLang="zh-CN" b="1">
                <a:sym typeface="+mn-ea"/>
              </a:rPr>
              <a:t>labels to collect per image</a:t>
            </a:r>
            <a:r>
              <a:rPr lang="en-US" altLang="zh-CN"/>
              <a:t>(not sure if segmentation is better)</a:t>
            </a:r>
            <a:endParaRPr lang="en-US" altLang="zh-CN">
              <a:sym typeface="+mn-ea"/>
            </a:endParaRPr>
          </a:p>
          <a:p>
            <a:pPr marL="285750" indent="-285750">
              <a:buFont typeface="Arial" panose="020B0604020202020204" pitchFamily="34" charset="0"/>
              <a:buChar char="•"/>
            </a:pPr>
            <a:endParaRPr lang="en-US" altLang="zh-CN"/>
          </a:p>
          <a:p>
            <a:pPr indent="0">
              <a:buFont typeface="Arial" panose="020B0604020202020204" pitchFamily="34" charset="0"/>
              <a:buNone/>
            </a:pPr>
            <a:endParaRPr lang="en-US" altLang="zh-CN"/>
          </a:p>
        </p:txBody>
      </p:sp>
      <p:sp>
        <p:nvSpPr>
          <p:cNvPr id="2" name="文本框 1"/>
          <p:cNvSpPr txBox="1"/>
          <p:nvPr/>
        </p:nvSpPr>
        <p:spPr>
          <a:xfrm>
            <a:off x="300355" y="6605270"/>
            <a:ext cx="7439660" cy="213995"/>
          </a:xfrm>
          <a:prstGeom prst="rect">
            <a:avLst/>
          </a:prstGeom>
          <a:noFill/>
        </p:spPr>
        <p:txBody>
          <a:bodyPr wrap="square" rtlCol="0">
            <a:spAutoFit/>
          </a:bodyPr>
          <a:lstStyle/>
          <a:p>
            <a:r>
              <a:rPr lang="zh-CN" altLang="en-US" sz="800"/>
              <a:t>Crowdsourcing scoring of immunohistochemistry images: Evaluating Performance of  the Crowd and an Automated  Computational Method</a:t>
            </a:r>
          </a:p>
        </p:txBody>
      </p:sp>
    </p:spTree>
    <p:extLst>
      <p:ext uri="{BB962C8B-B14F-4D97-AF65-F5344CB8AC3E}">
        <p14:creationId xmlns:p14="http://schemas.microsoft.com/office/powerpoint/2010/main" val="29161728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p:cNvSpPr>
            <a:spLocks noGrp="1"/>
          </p:cNvSpPr>
          <p:nvPr>
            <p:ph sz="quarter" idx="13"/>
          </p:nvPr>
        </p:nvSpPr>
        <p:spPr/>
        <p:txBody>
          <a:bodyPr/>
          <a:lstStyle/>
          <a:p>
            <a:pPr marL="0" indent="0">
              <a:buNone/>
            </a:pPr>
            <a:r>
              <a:rPr lang="en-US" altLang="de-DE">
                <a:sym typeface="+mn-ea"/>
              </a:rPr>
              <a:t>Aggregation Methods</a:t>
            </a:r>
          </a:p>
          <a:p>
            <a:pPr marL="0" indent="0">
              <a:buNone/>
            </a:pPr>
            <a:endParaRPr lang="en-US" altLang="de-DE"/>
          </a:p>
          <a:p>
            <a:pPr marL="0" indent="0">
              <a:buNone/>
            </a:pPr>
            <a:endParaRPr lang="en-US" altLang="de-DE"/>
          </a:p>
          <a:p>
            <a:pPr marL="0" indent="0">
              <a:buNone/>
            </a:pPr>
            <a:endParaRPr lang="en-US" altLang="de-DE"/>
          </a:p>
        </p:txBody>
      </p:sp>
      <p:sp>
        <p:nvSpPr>
          <p:cNvPr id="5" name="Datumsplatzhalter 4"/>
          <p:cNvSpPr>
            <a:spLocks noGrp="1"/>
          </p:cNvSpPr>
          <p:nvPr>
            <p:ph type="dt" sz="half" idx="14"/>
          </p:nvPr>
        </p:nvSpPr>
        <p:spPr/>
        <p:txBody>
          <a:bodyPr/>
          <a:lstStyle/>
          <a:p>
            <a:fld id="{A9417819-6A57-47A1-A8FE-C2A30D44B713}" type="datetime1">
              <a:rPr lang="de-DE" smtClean="0"/>
              <a:t>27.08.2019</a:t>
            </a:fld>
            <a:endParaRPr lang="de-DE" dirty="0"/>
          </a:p>
        </p:txBody>
      </p:sp>
      <p:sp>
        <p:nvSpPr>
          <p:cNvPr id="6" name="Foliennummernplatzhalter 5"/>
          <p:cNvSpPr>
            <a:spLocks noGrp="1"/>
          </p:cNvSpPr>
          <p:nvPr>
            <p:ph type="sldNum" sz="quarter" idx="15"/>
          </p:nvPr>
        </p:nvSpPr>
        <p:spPr/>
        <p:txBody>
          <a:bodyPr/>
          <a:lstStyle/>
          <a:p>
            <a:fld id="{0759437E-DD65-47AE-A718-65B9481C0A9E}" type="slidenum">
              <a:rPr lang="de-DE" smtClean="0"/>
              <a:t>27</a:t>
            </a:fld>
            <a:endParaRPr lang="de-DE" dirty="0"/>
          </a:p>
        </p:txBody>
      </p:sp>
      <p:sp>
        <p:nvSpPr>
          <p:cNvPr id="8" name="文本框 7"/>
          <p:cNvSpPr txBox="1"/>
          <p:nvPr/>
        </p:nvSpPr>
        <p:spPr>
          <a:xfrm>
            <a:off x="5369560" y="6189980"/>
            <a:ext cx="3530600" cy="229870"/>
          </a:xfrm>
          <a:prstGeom prst="rect">
            <a:avLst/>
          </a:prstGeom>
          <a:noFill/>
        </p:spPr>
        <p:txBody>
          <a:bodyPr wrap="square" rtlCol="0" anchor="t">
            <a:spAutoFit/>
          </a:bodyPr>
          <a:lstStyle/>
          <a:p>
            <a:endParaRPr lang="en-US" altLang="zh-CN" sz="900">
              <a:solidFill>
                <a:schemeClr val="bg1">
                  <a:lumMod val="75000"/>
                </a:schemeClr>
              </a:solidFill>
            </a:endParaRPr>
          </a:p>
        </p:txBody>
      </p:sp>
      <p:sp>
        <p:nvSpPr>
          <p:cNvPr id="2" name="文本框 1"/>
          <p:cNvSpPr txBox="1"/>
          <p:nvPr/>
        </p:nvSpPr>
        <p:spPr>
          <a:xfrm>
            <a:off x="1097915" y="1981835"/>
            <a:ext cx="6791960" cy="3138170"/>
          </a:xfrm>
          <a:prstGeom prst="rect">
            <a:avLst/>
          </a:prstGeom>
          <a:noFill/>
        </p:spPr>
        <p:txBody>
          <a:bodyPr wrap="square" rtlCol="0" anchor="t">
            <a:spAutoFit/>
          </a:bodyPr>
          <a:lstStyle/>
          <a:p>
            <a:pPr marL="285750" indent="-285750">
              <a:buFont typeface="Arial" panose="020B0604020202020204" pitchFamily="34" charset="0"/>
              <a:buChar char="•"/>
            </a:pPr>
            <a:r>
              <a:rPr lang="zh-CN" altLang="en-US" b="1"/>
              <a:t>maximum crowd votes (CV)</a:t>
            </a:r>
            <a:r>
              <a:rPr lang="en-US" altLang="zh-CN"/>
              <a:t>: computed by summing </a:t>
            </a:r>
            <a:r>
              <a:rPr lang="zh-CN" altLang="en-US"/>
              <a:t>the votes for each label and selecting the label with the maximum number of votes as the aggregated label.</a:t>
            </a:r>
          </a:p>
          <a:p>
            <a:pPr marL="285750" indent="-285750">
              <a:buFont typeface="Arial" panose="020B0604020202020204" pitchFamily="34" charset="0"/>
              <a:buChar char="•"/>
            </a:pPr>
            <a:r>
              <a:rPr lang="zh-CN" altLang="en-US" b="1"/>
              <a:t>maximum crowd trust scores (CT)</a:t>
            </a:r>
            <a:r>
              <a:rPr lang="en-US" altLang="zh-CN"/>
              <a:t>:</a:t>
            </a:r>
            <a:r>
              <a:rPr lang="en-US" altLang="zh-CN" b="1"/>
              <a:t> </a:t>
            </a:r>
            <a:r>
              <a:rPr lang="en-US" altLang="zh-CN"/>
              <a:t>computed by summing the contributor trust score (CT) for each label and selecting the label with the maximum </a:t>
            </a:r>
            <a:r>
              <a:rPr lang="zh-CN" altLang="en-US"/>
              <a:t>trust score as the aggregated label</a:t>
            </a:r>
            <a:r>
              <a:rPr lang="en-US" altLang="zh-CN"/>
              <a:t>.</a:t>
            </a:r>
          </a:p>
          <a:p>
            <a:pPr marL="285750" indent="-285750">
              <a:buFont typeface="Arial" panose="020B0604020202020204" pitchFamily="34" charset="0"/>
              <a:buChar char="•"/>
            </a:pPr>
            <a:r>
              <a:rPr lang="zh-CN" altLang="en-US" b="1">
                <a:sym typeface="+mn-ea"/>
              </a:rPr>
              <a:t>maximumweighted crowd votes (ωCV) </a:t>
            </a:r>
            <a:endParaRPr lang="zh-CN" altLang="en-US" b="1"/>
          </a:p>
          <a:p>
            <a:pPr marL="285750" indent="-285750">
              <a:buFont typeface="Arial" panose="020B0604020202020204" pitchFamily="34" charset="0"/>
              <a:buChar char="•"/>
            </a:pPr>
            <a:r>
              <a:rPr lang="zh-CN" altLang="en-US" b="1">
                <a:sym typeface="+mn-ea"/>
              </a:rPr>
              <a:t>maximum weighted crowd trust scores (ωCT)</a:t>
            </a:r>
            <a:endParaRPr lang="zh-CN" altLang="en-US"/>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endParaRPr lang="zh-CN" altLang="en-US" b="1"/>
          </a:p>
        </p:txBody>
      </p:sp>
      <p:pic>
        <p:nvPicPr>
          <p:cNvPr id="7" name="图片 6"/>
          <p:cNvPicPr>
            <a:picLocks noChangeAspect="1"/>
          </p:cNvPicPr>
          <p:nvPr/>
        </p:nvPicPr>
        <p:blipFill>
          <a:blip r:embed="rId2"/>
          <a:stretch>
            <a:fillRect/>
          </a:stretch>
        </p:blipFill>
        <p:spPr>
          <a:xfrm>
            <a:off x="2738755" y="4704715"/>
            <a:ext cx="3510280" cy="1403350"/>
          </a:xfrm>
          <a:prstGeom prst="rect">
            <a:avLst/>
          </a:prstGeom>
        </p:spPr>
      </p:pic>
    </p:spTree>
    <p:extLst>
      <p:ext uri="{BB962C8B-B14F-4D97-AF65-F5344CB8AC3E}">
        <p14:creationId xmlns:p14="http://schemas.microsoft.com/office/powerpoint/2010/main" val="15512496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0" indent="0">
              <a:buNone/>
            </a:pPr>
            <a:r>
              <a:rPr lang="en-IN" dirty="0" smtClean="0"/>
              <a:t>Conclusion:</a:t>
            </a:r>
          </a:p>
          <a:p>
            <a:pPr marL="0" indent="0">
              <a:buNone/>
            </a:pPr>
            <a:endParaRPr lang="en-IN" dirty="0" smtClean="0"/>
          </a:p>
        </p:txBody>
      </p:sp>
      <p:sp>
        <p:nvSpPr>
          <p:cNvPr id="3" name="Date Placeholder 2"/>
          <p:cNvSpPr>
            <a:spLocks noGrp="1"/>
          </p:cNvSpPr>
          <p:nvPr>
            <p:ph type="dt" sz="half" idx="14"/>
          </p:nvPr>
        </p:nvSpPr>
        <p:spPr/>
        <p:txBody>
          <a:bodyPr/>
          <a:lstStyle/>
          <a:p>
            <a:fld id="{44643B27-0F35-4AC5-A9AD-B13FDAF53AE8}" type="datetime1">
              <a:rPr lang="de-DE" smtClean="0"/>
              <a:pPr/>
              <a:t>27.08.2019</a:t>
            </a:fld>
            <a:endParaRPr lang="de-DE" dirty="0"/>
          </a:p>
        </p:txBody>
      </p:sp>
      <p:sp>
        <p:nvSpPr>
          <p:cNvPr id="4" name="Slide Number Placeholder 3"/>
          <p:cNvSpPr>
            <a:spLocks noGrp="1"/>
          </p:cNvSpPr>
          <p:nvPr>
            <p:ph type="sldNum" sz="quarter" idx="15"/>
          </p:nvPr>
        </p:nvSpPr>
        <p:spPr/>
        <p:txBody>
          <a:bodyPr/>
          <a:lstStyle/>
          <a:p>
            <a:fld id="{0759437E-DD65-47AE-A718-65B9481C0A9E}" type="slidenum">
              <a:rPr lang="de-DE" smtClean="0"/>
              <a:pPr/>
              <a:t>28</a:t>
            </a:fld>
            <a:endParaRPr lang="de-DE" dirty="0"/>
          </a:p>
        </p:txBody>
      </p:sp>
      <p:sp>
        <p:nvSpPr>
          <p:cNvPr id="5" name="Footer Placeholder 4"/>
          <p:cNvSpPr>
            <a:spLocks noGrp="1"/>
          </p:cNvSpPr>
          <p:nvPr>
            <p:ph type="ftr" sz="quarter" idx="16"/>
          </p:nvPr>
        </p:nvSpPr>
        <p:spPr/>
        <p:txBody>
          <a:bodyPr/>
          <a:lstStyle/>
          <a:p>
            <a:endParaRPr lang="de-DE"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9592" y="1556792"/>
            <a:ext cx="7808868" cy="4392488"/>
          </a:xfrm>
          <a:prstGeom prst="rect">
            <a:avLst/>
          </a:prstGeom>
          <a:ln w="3175">
            <a:solidFill>
              <a:schemeClr val="tx1"/>
            </a:solidFill>
          </a:ln>
        </p:spPr>
      </p:pic>
    </p:spTree>
    <p:extLst>
      <p:ext uri="{BB962C8B-B14F-4D97-AF65-F5344CB8AC3E}">
        <p14:creationId xmlns:p14="http://schemas.microsoft.com/office/powerpoint/2010/main" val="9692687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0" indent="0">
              <a:buNone/>
            </a:pPr>
            <a:r>
              <a:rPr lang="en-IN" dirty="0" smtClean="0"/>
              <a:t>Q&amp;A and Feedback</a:t>
            </a:r>
          </a:p>
          <a:p>
            <a:pPr marL="0" indent="0">
              <a:buNone/>
            </a:pPr>
            <a:endParaRPr lang="en-IN" dirty="0"/>
          </a:p>
          <a:p>
            <a:pPr marL="0" indent="0">
              <a:buNone/>
            </a:pPr>
            <a:r>
              <a:rPr lang="en-IN" dirty="0" smtClean="0"/>
              <a:t>		</a:t>
            </a:r>
          </a:p>
          <a:p>
            <a:pPr marL="0" indent="0">
              <a:buNone/>
            </a:pPr>
            <a:r>
              <a:rPr lang="en-IN" sz="5400">
                <a:latin typeface="Broadway" pitchFamily="82" charset="0"/>
              </a:rPr>
              <a:t>	</a:t>
            </a:r>
            <a:r>
              <a:rPr lang="en-IN" sz="5400" smtClean="0">
                <a:latin typeface="Broadway" pitchFamily="82" charset="0"/>
              </a:rPr>
              <a:t>	THANK </a:t>
            </a:r>
            <a:r>
              <a:rPr lang="en-IN" sz="5400" dirty="0" smtClean="0">
                <a:latin typeface="Broadway" pitchFamily="82" charset="0"/>
              </a:rPr>
              <a:t>YOU!!!</a:t>
            </a:r>
            <a:endParaRPr lang="en-IN" sz="5400" dirty="0">
              <a:latin typeface="Broadway" pitchFamily="82" charset="0"/>
            </a:endParaRPr>
          </a:p>
        </p:txBody>
      </p:sp>
      <p:sp>
        <p:nvSpPr>
          <p:cNvPr id="3" name="Date Placeholder 2"/>
          <p:cNvSpPr>
            <a:spLocks noGrp="1"/>
          </p:cNvSpPr>
          <p:nvPr>
            <p:ph type="dt" sz="half" idx="14"/>
          </p:nvPr>
        </p:nvSpPr>
        <p:spPr/>
        <p:txBody>
          <a:bodyPr/>
          <a:lstStyle/>
          <a:p>
            <a:fld id="{6DC8307C-CD4C-44C9-B73C-A74E39DC2AF5}" type="datetime1">
              <a:rPr lang="de-DE" smtClean="0"/>
              <a:pPr/>
              <a:t>27.08.2019</a:t>
            </a:fld>
            <a:endParaRPr lang="de-DE" dirty="0"/>
          </a:p>
        </p:txBody>
      </p:sp>
      <p:sp>
        <p:nvSpPr>
          <p:cNvPr id="4" name="Slide Number Placeholder 3"/>
          <p:cNvSpPr>
            <a:spLocks noGrp="1"/>
          </p:cNvSpPr>
          <p:nvPr>
            <p:ph type="sldNum" sz="quarter" idx="15"/>
          </p:nvPr>
        </p:nvSpPr>
        <p:spPr/>
        <p:txBody>
          <a:bodyPr/>
          <a:lstStyle/>
          <a:p>
            <a:fld id="{0759437E-DD65-47AE-A718-65B9481C0A9E}" type="slidenum">
              <a:rPr lang="de-DE" smtClean="0"/>
              <a:pPr/>
              <a:t>29</a:t>
            </a:fld>
            <a:endParaRPr lang="de-DE" dirty="0"/>
          </a:p>
        </p:txBody>
      </p:sp>
      <p:sp>
        <p:nvSpPr>
          <p:cNvPr id="5" name="Footer Placeholder 4"/>
          <p:cNvSpPr>
            <a:spLocks noGrp="1"/>
          </p:cNvSpPr>
          <p:nvPr>
            <p:ph type="ftr" sz="quarter" idx="16"/>
          </p:nvPr>
        </p:nvSpPr>
        <p:spPr/>
        <p:txBody>
          <a:bodyPr/>
          <a:lstStyle/>
          <a:p>
            <a:r>
              <a:rPr lang="en-IN" b="1" dirty="0" err="1"/>
              <a:t>SemAAMIP</a:t>
            </a:r>
            <a:r>
              <a:rPr lang="en-IN" b="1" dirty="0"/>
              <a:t> SS19 </a:t>
            </a:r>
            <a:r>
              <a:rPr lang="en-IN" b="1" dirty="0" err="1"/>
              <a:t>Srijeet</a:t>
            </a:r>
            <a:r>
              <a:rPr lang="en-IN" b="1" dirty="0"/>
              <a:t> </a:t>
            </a:r>
            <a:r>
              <a:rPr lang="en-IN" b="1" dirty="0" err="1"/>
              <a:t>Chatterjee</a:t>
            </a:r>
            <a:endParaRPr lang="de-DE" dirty="0"/>
          </a:p>
          <a:p>
            <a:endParaRPr lang="de-DE" dirty="0"/>
          </a:p>
        </p:txBody>
      </p:sp>
    </p:spTree>
    <p:extLst>
      <p:ext uri="{BB962C8B-B14F-4D97-AF65-F5344CB8AC3E}">
        <p14:creationId xmlns:p14="http://schemas.microsoft.com/office/powerpoint/2010/main" val="659783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8">
            <a:extLst>
              <a:ext uri="{FF2B5EF4-FFF2-40B4-BE49-F238E27FC236}">
                <a16:creationId xmlns="" xmlns:a16="http://schemas.microsoft.com/office/drawing/2014/main" id="{553E81F2-FFA2-4FB0-8098-1A58F91F90A3}"/>
              </a:ext>
            </a:extLst>
          </p:cNvPr>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467544" y="1913830"/>
            <a:ext cx="3960440" cy="3540978"/>
          </a:xfrm>
        </p:spPr>
      </p:pic>
      <p:sp>
        <p:nvSpPr>
          <p:cNvPr id="2" name="日期占位符 1"/>
          <p:cNvSpPr>
            <a:spLocks noGrp="1"/>
          </p:cNvSpPr>
          <p:nvPr>
            <p:ph type="dt" sz="half" idx="14"/>
          </p:nvPr>
        </p:nvSpPr>
        <p:spPr/>
        <p:txBody>
          <a:bodyPr/>
          <a:lstStyle/>
          <a:p>
            <a:fld id="{A857CF44-A383-4FFE-9366-088A25F3F2DE}" type="datetime1">
              <a:rPr lang="de-DE" smtClean="0"/>
              <a:pPr/>
              <a:t>27.08.2019</a:t>
            </a:fld>
            <a:endParaRPr lang="de-DE" dirty="0"/>
          </a:p>
        </p:txBody>
      </p:sp>
      <p:sp>
        <p:nvSpPr>
          <p:cNvPr id="3" name="灯片编号占位符 2"/>
          <p:cNvSpPr>
            <a:spLocks noGrp="1"/>
          </p:cNvSpPr>
          <p:nvPr>
            <p:ph type="sldNum" sz="quarter" idx="15"/>
          </p:nvPr>
        </p:nvSpPr>
        <p:spPr/>
        <p:txBody>
          <a:bodyPr/>
          <a:lstStyle/>
          <a:p>
            <a:fld id="{0759437E-DD65-47AE-A718-65B9481C0A9E}" type="slidenum">
              <a:rPr lang="de-DE" smtClean="0"/>
              <a:pPr/>
              <a:t>3</a:t>
            </a:fld>
            <a:endParaRPr lang="de-DE" dirty="0"/>
          </a:p>
        </p:txBody>
      </p:sp>
      <p:sp>
        <p:nvSpPr>
          <p:cNvPr id="4" name="页脚占位符 3"/>
          <p:cNvSpPr>
            <a:spLocks noGrp="1"/>
          </p:cNvSpPr>
          <p:nvPr>
            <p:ph type="ftr" sz="quarter" idx="16"/>
          </p:nvPr>
        </p:nvSpPr>
        <p:spPr/>
        <p:txBody>
          <a:bodyPr/>
          <a:lstStyle/>
          <a:p>
            <a:r>
              <a:rPr lang="en-US" altLang="zh-CN" dirty="0">
                <a:hlinkClick r:id="rId4"/>
              </a:rPr>
              <a:t>Image from  https://previews.123rf.com/images/sciencerf/sciencerf1704/sciencerf170404910/75597732-mitosis-light-micrograph.jpg</a:t>
            </a:r>
            <a:endParaRPr lang="de-DE" dirty="0"/>
          </a:p>
        </p:txBody>
      </p:sp>
      <p:pic>
        <p:nvPicPr>
          <p:cNvPr id="11" name="图片 10">
            <a:extLst>
              <a:ext uri="{FF2B5EF4-FFF2-40B4-BE49-F238E27FC236}">
                <a16:creationId xmlns="" xmlns:a16="http://schemas.microsoft.com/office/drawing/2014/main" id="{34FC4204-D8E9-4D5C-892F-92C9E365F48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04048" y="1913830"/>
            <a:ext cx="3960439" cy="3540978"/>
          </a:xfrm>
          <a:prstGeom prst="rect">
            <a:avLst/>
          </a:prstGeom>
        </p:spPr>
      </p:pic>
      <p:sp>
        <p:nvSpPr>
          <p:cNvPr id="5" name="TextBox 4"/>
          <p:cNvSpPr txBox="1"/>
          <p:nvPr/>
        </p:nvSpPr>
        <p:spPr>
          <a:xfrm>
            <a:off x="702603" y="1247347"/>
            <a:ext cx="6389677" cy="400110"/>
          </a:xfrm>
          <a:prstGeom prst="rect">
            <a:avLst/>
          </a:prstGeom>
          <a:noFill/>
        </p:spPr>
        <p:txBody>
          <a:bodyPr wrap="square" rtlCol="0">
            <a:spAutoFit/>
          </a:bodyPr>
          <a:lstStyle/>
          <a:p>
            <a:pPr>
              <a:spcBef>
                <a:spcPct val="20000"/>
              </a:spcBef>
            </a:pPr>
            <a:r>
              <a:rPr lang="en-IN" sz="2000" b="1" dirty="0">
                <a:solidFill>
                  <a:srgbClr val="003865"/>
                </a:solidFill>
              </a:rPr>
              <a:t>True image of mitosis under microscope</a:t>
            </a:r>
          </a:p>
        </p:txBody>
      </p:sp>
    </p:spTree>
    <p:extLst>
      <p:ext uri="{BB962C8B-B14F-4D97-AF65-F5344CB8AC3E}">
        <p14:creationId xmlns:p14="http://schemas.microsoft.com/office/powerpoint/2010/main" val="35318522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4"/>
          </p:nvPr>
        </p:nvSpPr>
        <p:spPr/>
        <p:txBody>
          <a:bodyPr/>
          <a:lstStyle/>
          <a:p>
            <a:fld id="{A857CF44-A383-4FFE-9366-088A25F3F2DE}" type="datetime1">
              <a:rPr lang="de-DE" smtClean="0"/>
              <a:pPr/>
              <a:t>27.08.2019</a:t>
            </a:fld>
            <a:endParaRPr lang="de-DE" dirty="0"/>
          </a:p>
        </p:txBody>
      </p:sp>
      <p:sp>
        <p:nvSpPr>
          <p:cNvPr id="3" name="灯片编号占位符 2"/>
          <p:cNvSpPr>
            <a:spLocks noGrp="1"/>
          </p:cNvSpPr>
          <p:nvPr>
            <p:ph type="sldNum" sz="quarter" idx="15"/>
          </p:nvPr>
        </p:nvSpPr>
        <p:spPr/>
        <p:txBody>
          <a:bodyPr/>
          <a:lstStyle/>
          <a:p>
            <a:fld id="{0759437E-DD65-47AE-A718-65B9481C0A9E}" type="slidenum">
              <a:rPr lang="de-DE" smtClean="0"/>
              <a:pPr/>
              <a:t>4</a:t>
            </a:fld>
            <a:endParaRPr lang="de-DE" dirty="0"/>
          </a:p>
        </p:txBody>
      </p:sp>
      <p:sp>
        <p:nvSpPr>
          <p:cNvPr id="4" name="页脚占位符 3"/>
          <p:cNvSpPr>
            <a:spLocks noGrp="1"/>
          </p:cNvSpPr>
          <p:nvPr>
            <p:ph type="ftr" sz="quarter" idx="16"/>
          </p:nvPr>
        </p:nvSpPr>
        <p:spPr/>
        <p:txBody>
          <a:bodyPr/>
          <a:lstStyle/>
          <a:p>
            <a:endParaRPr lang="de-DE" dirty="0"/>
          </a:p>
        </p:txBody>
      </p:sp>
      <p:pic>
        <p:nvPicPr>
          <p:cNvPr id="10" name="图片 9">
            <a:extLst>
              <a:ext uri="{FF2B5EF4-FFF2-40B4-BE49-F238E27FC236}">
                <a16:creationId xmlns="" xmlns:a16="http://schemas.microsoft.com/office/drawing/2014/main" id="{24AA6C87-A82B-4044-AE52-740064AC5A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715" y="1412776"/>
            <a:ext cx="7402569" cy="3499396"/>
          </a:xfrm>
          <a:prstGeom prst="rect">
            <a:avLst/>
          </a:prstGeom>
        </p:spPr>
      </p:pic>
    </p:spTree>
    <p:extLst>
      <p:ext uri="{BB962C8B-B14F-4D97-AF65-F5344CB8AC3E}">
        <p14:creationId xmlns:p14="http://schemas.microsoft.com/office/powerpoint/2010/main" val="22494286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 xmlns:a16="http://schemas.microsoft.com/office/drawing/2014/main" id="{AAAA8DA5-486B-4B55-BD15-F1215E10DEFF}"/>
              </a:ext>
            </a:extLst>
          </p:cNvPr>
          <p:cNvSpPr>
            <a:spLocks noGrp="1"/>
          </p:cNvSpPr>
          <p:nvPr>
            <p:ph sz="quarter" idx="13"/>
          </p:nvPr>
        </p:nvSpPr>
        <p:spPr/>
        <p:txBody>
          <a:bodyPr/>
          <a:lstStyle/>
          <a:p>
            <a:pPr marL="0" indent="0">
              <a:buNone/>
            </a:pPr>
            <a:r>
              <a:rPr lang="en-US" altLang="zh-CN" dirty="0"/>
              <a:t>Database</a:t>
            </a:r>
          </a:p>
          <a:p>
            <a:pPr marL="0" indent="0">
              <a:buNone/>
            </a:pPr>
            <a:endParaRPr lang="en-US" altLang="zh-CN" dirty="0"/>
          </a:p>
          <a:p>
            <a:pPr marL="0" indent="0">
              <a:buNone/>
            </a:pPr>
            <a:r>
              <a:rPr lang="en-US" altLang="zh-CN" sz="2400" dirty="0"/>
              <a:t>MITOS-ATYPIA-14</a:t>
            </a:r>
          </a:p>
          <a:p>
            <a:pPr marL="0" indent="0">
              <a:buNone/>
            </a:pPr>
            <a:r>
              <a:rPr lang="en-US" altLang="zh-CN" sz="2400" dirty="0"/>
              <a:t>TUPAC16</a:t>
            </a:r>
            <a:endParaRPr lang="zh-CN" altLang="en-US" sz="2400" dirty="0"/>
          </a:p>
        </p:txBody>
      </p:sp>
      <p:sp>
        <p:nvSpPr>
          <p:cNvPr id="2" name="日期占位符 1">
            <a:extLst>
              <a:ext uri="{FF2B5EF4-FFF2-40B4-BE49-F238E27FC236}">
                <a16:creationId xmlns="" xmlns:a16="http://schemas.microsoft.com/office/drawing/2014/main" id="{46383527-9791-4672-A697-35319D8EA4CD}"/>
              </a:ext>
            </a:extLst>
          </p:cNvPr>
          <p:cNvSpPr>
            <a:spLocks noGrp="1"/>
          </p:cNvSpPr>
          <p:nvPr>
            <p:ph type="dt" sz="half" idx="14"/>
          </p:nvPr>
        </p:nvSpPr>
        <p:spPr/>
        <p:txBody>
          <a:bodyPr/>
          <a:lstStyle/>
          <a:p>
            <a:fld id="{A857CF44-A383-4FFE-9366-088A25F3F2DE}" type="datetime1">
              <a:rPr lang="de-DE" smtClean="0"/>
              <a:pPr/>
              <a:t>27.08.2019</a:t>
            </a:fld>
            <a:endParaRPr lang="de-DE" dirty="0"/>
          </a:p>
        </p:txBody>
      </p:sp>
      <p:sp>
        <p:nvSpPr>
          <p:cNvPr id="3" name="灯片编号占位符 2">
            <a:extLst>
              <a:ext uri="{FF2B5EF4-FFF2-40B4-BE49-F238E27FC236}">
                <a16:creationId xmlns="" xmlns:a16="http://schemas.microsoft.com/office/drawing/2014/main" id="{9FF79A36-DB9B-45F3-8E15-2D1694B041AA}"/>
              </a:ext>
            </a:extLst>
          </p:cNvPr>
          <p:cNvSpPr>
            <a:spLocks noGrp="1"/>
          </p:cNvSpPr>
          <p:nvPr>
            <p:ph type="sldNum" sz="quarter" idx="15"/>
          </p:nvPr>
        </p:nvSpPr>
        <p:spPr/>
        <p:txBody>
          <a:bodyPr/>
          <a:lstStyle/>
          <a:p>
            <a:fld id="{0759437E-DD65-47AE-A718-65B9481C0A9E}" type="slidenum">
              <a:rPr lang="de-DE" smtClean="0"/>
              <a:pPr/>
              <a:t>5</a:t>
            </a:fld>
            <a:endParaRPr lang="de-DE" dirty="0"/>
          </a:p>
        </p:txBody>
      </p:sp>
      <p:sp>
        <p:nvSpPr>
          <p:cNvPr id="4" name="页脚占位符 3">
            <a:extLst>
              <a:ext uri="{FF2B5EF4-FFF2-40B4-BE49-F238E27FC236}">
                <a16:creationId xmlns="" xmlns:a16="http://schemas.microsoft.com/office/drawing/2014/main" id="{63AE7289-0A06-44C9-AB4D-C931636A175A}"/>
              </a:ext>
            </a:extLst>
          </p:cNvPr>
          <p:cNvSpPr>
            <a:spLocks noGrp="1"/>
          </p:cNvSpPr>
          <p:nvPr>
            <p:ph type="ftr" sz="quarter" idx="16"/>
          </p:nvPr>
        </p:nvSpPr>
        <p:spPr/>
        <p:txBody>
          <a:bodyPr/>
          <a:lstStyle/>
          <a:p>
            <a:endParaRPr lang="de-DE" dirty="0"/>
          </a:p>
        </p:txBody>
      </p:sp>
      <p:pic>
        <p:nvPicPr>
          <p:cNvPr id="7" name="图片 6">
            <a:extLst>
              <a:ext uri="{FF2B5EF4-FFF2-40B4-BE49-F238E27FC236}">
                <a16:creationId xmlns="" xmlns:a16="http://schemas.microsoft.com/office/drawing/2014/main" id="{D56ABE4F-076A-4D18-9353-82A0EBC7A56F}"/>
              </a:ext>
            </a:extLst>
          </p:cNvPr>
          <p:cNvPicPr>
            <a:picLocks noChangeAspect="1"/>
          </p:cNvPicPr>
          <p:nvPr/>
        </p:nvPicPr>
        <p:blipFill>
          <a:blip r:embed="rId2"/>
          <a:stretch>
            <a:fillRect/>
          </a:stretch>
        </p:blipFill>
        <p:spPr>
          <a:xfrm>
            <a:off x="530317" y="2924944"/>
            <a:ext cx="8340387" cy="2172461"/>
          </a:xfrm>
          <a:prstGeom prst="rect">
            <a:avLst/>
          </a:prstGeom>
        </p:spPr>
      </p:pic>
    </p:spTree>
    <p:extLst>
      <p:ext uri="{BB962C8B-B14F-4D97-AF65-F5344CB8AC3E}">
        <p14:creationId xmlns:p14="http://schemas.microsoft.com/office/powerpoint/2010/main" val="22874407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p:cNvPicPr>
            <a:picLocks noGrp="1" noChangeAspect="1"/>
          </p:cNvPicPr>
          <p:nvPr>
            <p:ph sz="quarter" idx="13"/>
          </p:nvPr>
        </p:nvPicPr>
        <p:blipFill rotWithShape="1">
          <a:blip r:embed="rId3" cstate="print">
            <a:extLst>
              <a:ext uri="{28A0092B-C50C-407E-A947-70E740481C1C}">
                <a14:useLocalDpi xmlns:a14="http://schemas.microsoft.com/office/drawing/2010/main" val="0"/>
              </a:ext>
            </a:extLst>
          </a:blip>
          <a:stretch/>
        </p:blipFill>
        <p:spPr>
          <a:xfrm>
            <a:off x="2376148" y="1353534"/>
            <a:ext cx="1950489" cy="1298468"/>
          </a:xfrm>
        </p:spPr>
      </p:pic>
      <p:sp>
        <p:nvSpPr>
          <p:cNvPr id="2" name="日期占位符 1"/>
          <p:cNvSpPr>
            <a:spLocks noGrp="1"/>
          </p:cNvSpPr>
          <p:nvPr>
            <p:ph type="dt" sz="half" idx="14"/>
          </p:nvPr>
        </p:nvSpPr>
        <p:spPr/>
        <p:txBody>
          <a:bodyPr/>
          <a:lstStyle/>
          <a:p>
            <a:fld id="{A857CF44-A383-4FFE-9366-088A25F3F2DE}" type="datetime1">
              <a:rPr lang="de-DE" smtClean="0"/>
              <a:pPr/>
              <a:t>27.08.2019</a:t>
            </a:fld>
            <a:endParaRPr lang="de-DE" dirty="0"/>
          </a:p>
        </p:txBody>
      </p:sp>
      <p:sp>
        <p:nvSpPr>
          <p:cNvPr id="3" name="灯片编号占位符 2"/>
          <p:cNvSpPr>
            <a:spLocks noGrp="1"/>
          </p:cNvSpPr>
          <p:nvPr>
            <p:ph type="sldNum" sz="quarter" idx="15"/>
          </p:nvPr>
        </p:nvSpPr>
        <p:spPr/>
        <p:txBody>
          <a:bodyPr/>
          <a:lstStyle/>
          <a:p>
            <a:fld id="{0759437E-DD65-47AE-A718-65B9481C0A9E}" type="slidenum">
              <a:rPr lang="de-DE" smtClean="0"/>
              <a:pPr/>
              <a:t>6</a:t>
            </a:fld>
            <a:endParaRPr lang="de-DE" dirty="0"/>
          </a:p>
        </p:txBody>
      </p:sp>
      <p:sp>
        <p:nvSpPr>
          <p:cNvPr id="4" name="页脚占位符 3"/>
          <p:cNvSpPr>
            <a:spLocks noGrp="1"/>
          </p:cNvSpPr>
          <p:nvPr>
            <p:ph type="ftr" sz="quarter" idx="16"/>
          </p:nvPr>
        </p:nvSpPr>
        <p:spPr/>
        <p:txBody>
          <a:bodyPr/>
          <a:lstStyle/>
          <a:p>
            <a:endParaRPr lang="de-DE" dirty="0"/>
          </a:p>
        </p:txBody>
      </p:sp>
      <p:sp>
        <p:nvSpPr>
          <p:cNvPr id="20" name="矩形 19"/>
          <p:cNvSpPr/>
          <p:nvPr/>
        </p:nvSpPr>
        <p:spPr>
          <a:xfrm>
            <a:off x="2077436" y="5215744"/>
            <a:ext cx="4793522" cy="12563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1" name="圆角右箭头 10"/>
          <p:cNvSpPr/>
          <p:nvPr/>
        </p:nvSpPr>
        <p:spPr>
          <a:xfrm rot="3010357">
            <a:off x="2258278" y="632648"/>
            <a:ext cx="864096" cy="617754"/>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2" name="组合 21"/>
          <p:cNvGrpSpPr/>
          <p:nvPr/>
        </p:nvGrpSpPr>
        <p:grpSpPr>
          <a:xfrm>
            <a:off x="2713852" y="2681213"/>
            <a:ext cx="1391470" cy="1870616"/>
            <a:chOff x="2616128" y="2708921"/>
            <a:chExt cx="1391470" cy="1870616"/>
          </a:xfrm>
        </p:grpSpPr>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6128" y="3188067"/>
              <a:ext cx="1391470" cy="1391470"/>
            </a:xfrm>
            <a:prstGeom prst="rect">
              <a:avLst/>
            </a:prstGeom>
          </p:spPr>
        </p:pic>
        <p:sp>
          <p:nvSpPr>
            <p:cNvPr id="13" name="右箭头 12"/>
            <p:cNvSpPr/>
            <p:nvPr/>
          </p:nvSpPr>
          <p:spPr>
            <a:xfrm rot="5400000" flipV="1">
              <a:off x="3001576" y="2854002"/>
              <a:ext cx="455368" cy="1652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7716" y="1062098"/>
            <a:ext cx="3934724" cy="1416500"/>
          </a:xfrm>
          <a:prstGeom prst="rect">
            <a:avLst/>
          </a:prstGeom>
        </p:spPr>
      </p:pic>
      <p:sp>
        <p:nvSpPr>
          <p:cNvPr id="14" name="右箭头 13"/>
          <p:cNvSpPr/>
          <p:nvPr/>
        </p:nvSpPr>
        <p:spPr>
          <a:xfrm rot="9688646" flipV="1">
            <a:off x="4301126" y="3578718"/>
            <a:ext cx="932642" cy="3229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右箭头 14"/>
          <p:cNvSpPr/>
          <p:nvPr/>
        </p:nvSpPr>
        <p:spPr>
          <a:xfrm rot="5400000" flipV="1">
            <a:off x="5793280" y="2583034"/>
            <a:ext cx="587020" cy="161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右箭头 15"/>
          <p:cNvSpPr/>
          <p:nvPr/>
        </p:nvSpPr>
        <p:spPr>
          <a:xfrm rot="2993077" flipV="1">
            <a:off x="3877115" y="4534986"/>
            <a:ext cx="1037544" cy="308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24"/>
          <p:cNvSpPr txBox="1"/>
          <p:nvPr/>
        </p:nvSpPr>
        <p:spPr>
          <a:xfrm>
            <a:off x="467544" y="1879762"/>
            <a:ext cx="1565021" cy="646331"/>
          </a:xfrm>
          <a:prstGeom prst="rect">
            <a:avLst/>
          </a:prstGeom>
          <a:noFill/>
        </p:spPr>
        <p:txBody>
          <a:bodyPr wrap="square" rtlCol="0">
            <a:spAutoFit/>
          </a:bodyPr>
          <a:lstStyle/>
          <a:p>
            <a:r>
              <a:rPr lang="en-US" altLang="zh-CN" dirty="0"/>
              <a:t>Given data(labeled)</a:t>
            </a:r>
            <a:endParaRPr lang="zh-CN" altLang="en-US" dirty="0"/>
          </a:p>
        </p:txBody>
      </p:sp>
      <p:sp>
        <p:nvSpPr>
          <p:cNvPr id="26" name="TextBox 25"/>
          <p:cNvSpPr txBox="1"/>
          <p:nvPr/>
        </p:nvSpPr>
        <p:spPr>
          <a:xfrm>
            <a:off x="6870958" y="3115777"/>
            <a:ext cx="1805498" cy="646331"/>
          </a:xfrm>
          <a:prstGeom prst="rect">
            <a:avLst/>
          </a:prstGeom>
          <a:noFill/>
        </p:spPr>
        <p:txBody>
          <a:bodyPr wrap="square" rtlCol="0">
            <a:spAutoFit/>
          </a:bodyPr>
          <a:lstStyle/>
          <a:p>
            <a:r>
              <a:rPr lang="en-US" altLang="zh-CN" dirty="0"/>
              <a:t>generated data(unlabeled)</a:t>
            </a:r>
            <a:endParaRPr lang="zh-CN" altLang="en-US" dirty="0"/>
          </a:p>
        </p:txBody>
      </p:sp>
      <p:sp>
        <p:nvSpPr>
          <p:cNvPr id="27" name="TextBox 26"/>
          <p:cNvSpPr txBox="1"/>
          <p:nvPr/>
        </p:nvSpPr>
        <p:spPr>
          <a:xfrm>
            <a:off x="582484" y="5553911"/>
            <a:ext cx="1685260" cy="646331"/>
          </a:xfrm>
          <a:prstGeom prst="rect">
            <a:avLst/>
          </a:prstGeom>
          <a:noFill/>
        </p:spPr>
        <p:txBody>
          <a:bodyPr wrap="square" rtlCol="0">
            <a:spAutoFit/>
          </a:bodyPr>
          <a:lstStyle/>
          <a:p>
            <a:r>
              <a:rPr lang="en-US" altLang="zh-CN" dirty="0"/>
              <a:t>generated data(labeled)</a:t>
            </a:r>
            <a:endParaRPr lang="zh-CN" altLang="en-US" dirty="0"/>
          </a:p>
        </p:txBody>
      </p:sp>
      <p:pic>
        <p:nvPicPr>
          <p:cNvPr id="29" name="内容占位符 8">
            <a:extLst>
              <a:ext uri="{FF2B5EF4-FFF2-40B4-BE49-F238E27FC236}">
                <a16:creationId xmlns="" xmlns:a16="http://schemas.microsoft.com/office/drawing/2014/main" id="{372AD1B0-9911-4AE4-ABDC-35EAF3B09EE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849" y="748426"/>
            <a:ext cx="1177831" cy="1053083"/>
          </a:xfrm>
          <a:prstGeom prst="rect">
            <a:avLst/>
          </a:prstGeom>
        </p:spPr>
      </p:pic>
      <p:pic>
        <p:nvPicPr>
          <p:cNvPr id="12" name="图片 11">
            <a:extLst>
              <a:ext uri="{FF2B5EF4-FFF2-40B4-BE49-F238E27FC236}">
                <a16:creationId xmlns="" xmlns:a16="http://schemas.microsoft.com/office/drawing/2014/main" id="{959F85FB-0E24-4A57-B8F0-5DFB031F117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5550" y="3064669"/>
            <a:ext cx="1124744" cy="1124744"/>
          </a:xfrm>
          <a:prstGeom prst="rect">
            <a:avLst/>
          </a:prstGeom>
        </p:spPr>
      </p:pic>
      <p:pic>
        <p:nvPicPr>
          <p:cNvPr id="31" name="图片 30">
            <a:extLst>
              <a:ext uri="{FF2B5EF4-FFF2-40B4-BE49-F238E27FC236}">
                <a16:creationId xmlns="" xmlns:a16="http://schemas.microsoft.com/office/drawing/2014/main" id="{F1C26AA1-5436-4F9F-9DCB-488F65E9784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23108" y="5411366"/>
            <a:ext cx="934436" cy="934436"/>
          </a:xfrm>
          <a:prstGeom prst="rect">
            <a:avLst/>
          </a:prstGeom>
        </p:spPr>
      </p:pic>
      <p:pic>
        <p:nvPicPr>
          <p:cNvPr id="33" name="图片 32">
            <a:extLst>
              <a:ext uri="{FF2B5EF4-FFF2-40B4-BE49-F238E27FC236}">
                <a16:creationId xmlns="" xmlns:a16="http://schemas.microsoft.com/office/drawing/2014/main" id="{FB3D66CB-07E6-49C3-B309-0054866AB3A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69184" y="5409858"/>
            <a:ext cx="934436" cy="934436"/>
          </a:xfrm>
          <a:prstGeom prst="rect">
            <a:avLst/>
          </a:prstGeom>
        </p:spPr>
      </p:pic>
      <p:pic>
        <p:nvPicPr>
          <p:cNvPr id="35" name="图片 34">
            <a:extLst>
              <a:ext uri="{FF2B5EF4-FFF2-40B4-BE49-F238E27FC236}">
                <a16:creationId xmlns="" xmlns:a16="http://schemas.microsoft.com/office/drawing/2014/main" id="{AF1C8E3F-9F12-4FF9-8CA4-B98512C6A3E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315260" y="5413629"/>
            <a:ext cx="934436" cy="934436"/>
          </a:xfrm>
          <a:prstGeom prst="rect">
            <a:avLst/>
          </a:prstGeom>
        </p:spPr>
      </p:pic>
    </p:spTree>
    <p:extLst>
      <p:ext uri="{BB962C8B-B14F-4D97-AF65-F5344CB8AC3E}">
        <p14:creationId xmlns:p14="http://schemas.microsoft.com/office/powerpoint/2010/main" val="21039031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nvPr>
        </p:nvSpPr>
        <p:spPr/>
        <p:txBody>
          <a:bodyPr/>
          <a:lstStyle/>
          <a:p>
            <a:pPr marL="0" indent="0">
              <a:buNone/>
            </a:pPr>
            <a:r>
              <a:rPr lang="en-US" altLang="zh-CN" dirty="0"/>
              <a:t>Motivation</a:t>
            </a:r>
          </a:p>
          <a:p>
            <a:pPr marL="0" indent="0">
              <a:buNone/>
            </a:pPr>
            <a:r>
              <a:rPr lang="en-US" altLang="zh-CN" dirty="0"/>
              <a:t>	</a:t>
            </a:r>
          </a:p>
          <a:p>
            <a:pPr marL="0" indent="0">
              <a:buNone/>
            </a:pPr>
            <a:r>
              <a:rPr lang="en-US" altLang="zh-CN" sz="2400" dirty="0"/>
              <a:t>	1) Make mitotic detection more convenient</a:t>
            </a:r>
          </a:p>
          <a:p>
            <a:pPr marL="0" indent="0">
              <a:buNone/>
            </a:pPr>
            <a:endParaRPr lang="en-US" altLang="zh-CN" sz="2400" dirty="0"/>
          </a:p>
          <a:p>
            <a:pPr marL="0" indent="0">
              <a:buNone/>
            </a:pPr>
            <a:r>
              <a:rPr lang="en-US" altLang="zh-CN" sz="2400" dirty="0"/>
              <a:t>	2) Limited data(GAN)</a:t>
            </a:r>
          </a:p>
          <a:p>
            <a:pPr marL="0" indent="0">
              <a:buNone/>
            </a:pPr>
            <a:r>
              <a:rPr lang="en-US" altLang="zh-CN" sz="2400" dirty="0"/>
              <a:t>	</a:t>
            </a:r>
          </a:p>
          <a:p>
            <a:pPr marL="0" indent="0">
              <a:buNone/>
            </a:pPr>
            <a:r>
              <a:rPr lang="en-US" altLang="zh-CN" sz="2400" dirty="0"/>
              <a:t>	3) More robust model with more labeled data</a:t>
            </a:r>
          </a:p>
        </p:txBody>
      </p:sp>
      <p:sp>
        <p:nvSpPr>
          <p:cNvPr id="2" name="日期占位符 1"/>
          <p:cNvSpPr>
            <a:spLocks noGrp="1"/>
          </p:cNvSpPr>
          <p:nvPr>
            <p:ph type="dt" sz="half" idx="14"/>
          </p:nvPr>
        </p:nvSpPr>
        <p:spPr/>
        <p:txBody>
          <a:bodyPr/>
          <a:lstStyle/>
          <a:p>
            <a:fld id="{A857CF44-A383-4FFE-9366-088A25F3F2DE}" type="datetime1">
              <a:rPr lang="de-DE" smtClean="0"/>
              <a:pPr/>
              <a:t>27.08.2019</a:t>
            </a:fld>
            <a:endParaRPr lang="de-DE" dirty="0"/>
          </a:p>
        </p:txBody>
      </p:sp>
      <p:sp>
        <p:nvSpPr>
          <p:cNvPr id="3" name="灯片编号占位符 2"/>
          <p:cNvSpPr>
            <a:spLocks noGrp="1"/>
          </p:cNvSpPr>
          <p:nvPr>
            <p:ph type="sldNum" sz="quarter" idx="15"/>
          </p:nvPr>
        </p:nvSpPr>
        <p:spPr/>
        <p:txBody>
          <a:bodyPr/>
          <a:lstStyle/>
          <a:p>
            <a:fld id="{0759437E-DD65-47AE-A718-65B9481C0A9E}" type="slidenum">
              <a:rPr lang="de-DE" smtClean="0"/>
              <a:pPr/>
              <a:t>7</a:t>
            </a:fld>
            <a:endParaRPr lang="de-DE" dirty="0"/>
          </a:p>
        </p:txBody>
      </p:sp>
      <p:sp>
        <p:nvSpPr>
          <p:cNvPr id="4" name="页脚占位符 3"/>
          <p:cNvSpPr>
            <a:spLocks noGrp="1"/>
          </p:cNvSpPr>
          <p:nvPr>
            <p:ph type="ftr" sz="quarter" idx="16"/>
          </p:nvPr>
        </p:nvSpPr>
        <p:spPr/>
        <p:txBody>
          <a:bodyPr/>
          <a:lstStyle/>
          <a:p>
            <a:endParaRPr lang="de-DE" dirty="0"/>
          </a:p>
        </p:txBody>
      </p:sp>
    </p:spTree>
    <p:extLst>
      <p:ext uri="{BB962C8B-B14F-4D97-AF65-F5344CB8AC3E}">
        <p14:creationId xmlns:p14="http://schemas.microsoft.com/office/powerpoint/2010/main" val="8537465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0" indent="0">
              <a:buNone/>
            </a:pPr>
            <a:r>
              <a:rPr lang="en-IN" dirty="0" smtClean="0"/>
              <a:t>Mitosis Detection with Deep Learning</a:t>
            </a:r>
            <a:endParaRPr lang="en-IN" dirty="0"/>
          </a:p>
        </p:txBody>
      </p:sp>
      <p:sp>
        <p:nvSpPr>
          <p:cNvPr id="3" name="Date Placeholder 2"/>
          <p:cNvSpPr>
            <a:spLocks noGrp="1"/>
          </p:cNvSpPr>
          <p:nvPr>
            <p:ph type="dt" sz="half" idx="14"/>
          </p:nvPr>
        </p:nvSpPr>
        <p:spPr/>
        <p:txBody>
          <a:bodyPr/>
          <a:lstStyle/>
          <a:p>
            <a:fld id="{6DC8307C-CD4C-44C9-B73C-A74E39DC2AF5}" type="datetime1">
              <a:rPr lang="de-DE" smtClean="0"/>
              <a:pPr/>
              <a:t>27.08.2019</a:t>
            </a:fld>
            <a:endParaRPr lang="de-DE" dirty="0"/>
          </a:p>
        </p:txBody>
      </p:sp>
      <p:sp>
        <p:nvSpPr>
          <p:cNvPr id="4" name="Slide Number Placeholder 3"/>
          <p:cNvSpPr>
            <a:spLocks noGrp="1"/>
          </p:cNvSpPr>
          <p:nvPr>
            <p:ph type="sldNum" sz="quarter" idx="15"/>
          </p:nvPr>
        </p:nvSpPr>
        <p:spPr/>
        <p:txBody>
          <a:bodyPr/>
          <a:lstStyle/>
          <a:p>
            <a:fld id="{0759437E-DD65-47AE-A718-65B9481C0A9E}" type="slidenum">
              <a:rPr lang="de-DE" smtClean="0"/>
              <a:pPr/>
              <a:t>8</a:t>
            </a:fld>
            <a:endParaRPr lang="de-DE" dirty="0"/>
          </a:p>
        </p:txBody>
      </p:sp>
      <p:sp>
        <p:nvSpPr>
          <p:cNvPr id="5" name="Footer Placeholder 4"/>
          <p:cNvSpPr>
            <a:spLocks noGrp="1"/>
          </p:cNvSpPr>
          <p:nvPr>
            <p:ph type="ftr" sz="quarter" idx="16"/>
          </p:nvPr>
        </p:nvSpPr>
        <p:spPr/>
        <p:txBody>
          <a:bodyPr/>
          <a:lstStyle/>
          <a:p>
            <a:endParaRPr lang="de-DE"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5749" t="37942" r="28952" b="33943"/>
          <a:stretch/>
        </p:blipFill>
        <p:spPr bwMode="auto">
          <a:xfrm>
            <a:off x="415634" y="3166757"/>
            <a:ext cx="4583877" cy="1990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6120" t="27562" r="29357" b="49772"/>
          <a:stretch/>
        </p:blipFill>
        <p:spPr bwMode="auto">
          <a:xfrm>
            <a:off x="605643" y="1591297"/>
            <a:ext cx="3918857" cy="1456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26734" t="21681" r="26471" b="43193"/>
          <a:stretch/>
        </p:blipFill>
        <p:spPr bwMode="auto">
          <a:xfrm>
            <a:off x="5076699" y="3048000"/>
            <a:ext cx="3895416" cy="2037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8516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0" indent="0">
              <a:buNone/>
            </a:pPr>
            <a:r>
              <a:rPr lang="en-IN" dirty="0" smtClean="0"/>
              <a:t>Literature Review</a:t>
            </a:r>
          </a:p>
          <a:p>
            <a:pPr marL="171450" indent="-171450">
              <a:buFont typeface="Wingdings" pitchFamily="2" charset="2"/>
              <a:buChar char="v"/>
            </a:pPr>
            <a:endParaRPr lang="en-IN" sz="1000" dirty="0" smtClean="0"/>
          </a:p>
          <a:p>
            <a:pPr marL="171450" indent="-171450">
              <a:buFont typeface="Wingdings" pitchFamily="2" charset="2"/>
              <a:buChar char="v"/>
            </a:pPr>
            <a:endParaRPr lang="en-IN" sz="1000" dirty="0"/>
          </a:p>
          <a:p>
            <a:pPr marL="171450" indent="-171450">
              <a:buFont typeface="Wingdings" pitchFamily="2" charset="2"/>
              <a:buChar char="v"/>
            </a:pPr>
            <a:endParaRPr lang="en-IN" sz="1000" dirty="0" smtClean="0"/>
          </a:p>
          <a:p>
            <a:pPr marL="171450" indent="-171450">
              <a:buFont typeface="Wingdings" pitchFamily="2" charset="2"/>
              <a:buChar char="v"/>
            </a:pPr>
            <a:endParaRPr lang="en-IN" sz="1000" dirty="0"/>
          </a:p>
          <a:p>
            <a:pPr marL="171450" indent="-171450">
              <a:buFont typeface="Wingdings" pitchFamily="2" charset="2"/>
              <a:buChar char="v"/>
            </a:pPr>
            <a:endParaRPr lang="en-IN" sz="1000" dirty="0" smtClean="0"/>
          </a:p>
          <a:p>
            <a:pPr marL="171450" indent="-171450">
              <a:buFont typeface="Wingdings" pitchFamily="2" charset="2"/>
              <a:buChar char="v"/>
            </a:pPr>
            <a:endParaRPr lang="en-IN" sz="1000" dirty="0"/>
          </a:p>
          <a:p>
            <a:pPr marL="171450" indent="-171450">
              <a:buFont typeface="Wingdings" pitchFamily="2" charset="2"/>
              <a:buChar char="v"/>
            </a:pPr>
            <a:endParaRPr lang="en-IN" sz="1000" dirty="0" smtClean="0"/>
          </a:p>
          <a:p>
            <a:pPr marL="171450" indent="-171450">
              <a:buFont typeface="Wingdings" pitchFamily="2" charset="2"/>
              <a:buChar char="v"/>
            </a:pPr>
            <a:endParaRPr lang="en-IN" sz="1000" dirty="0"/>
          </a:p>
          <a:p>
            <a:pPr marL="171450" indent="-171450">
              <a:buFont typeface="Wingdings" pitchFamily="2" charset="2"/>
              <a:buChar char="v"/>
            </a:pPr>
            <a:endParaRPr lang="en-IN" sz="1000" dirty="0" smtClean="0"/>
          </a:p>
          <a:p>
            <a:pPr marL="171450" indent="-171450">
              <a:buFont typeface="Wingdings" pitchFamily="2" charset="2"/>
              <a:buChar char="v"/>
            </a:pPr>
            <a:endParaRPr lang="en-IN" sz="1000" dirty="0"/>
          </a:p>
          <a:p>
            <a:pPr marL="171450" indent="-171450">
              <a:buFont typeface="Wingdings" pitchFamily="2" charset="2"/>
              <a:buChar char="v"/>
            </a:pPr>
            <a:endParaRPr lang="en-IN" sz="1000" dirty="0" smtClean="0"/>
          </a:p>
          <a:p>
            <a:pPr marL="171450" indent="-171450">
              <a:buFont typeface="Wingdings" pitchFamily="2" charset="2"/>
              <a:buChar char="v"/>
            </a:pPr>
            <a:endParaRPr lang="en-IN" sz="1000" dirty="0"/>
          </a:p>
          <a:p>
            <a:pPr marL="171450" indent="-171450">
              <a:buFont typeface="Wingdings" pitchFamily="2" charset="2"/>
              <a:buChar char="v"/>
            </a:pPr>
            <a:endParaRPr lang="en-IN" sz="1000" dirty="0" smtClean="0"/>
          </a:p>
          <a:p>
            <a:pPr marL="0" indent="0">
              <a:buNone/>
            </a:pPr>
            <a:r>
              <a:rPr lang="en-IN" sz="2000" dirty="0" smtClean="0"/>
              <a:t>Key Notes:</a:t>
            </a:r>
          </a:p>
          <a:p>
            <a:pPr marL="0" indent="0">
              <a:buNone/>
            </a:pPr>
            <a:r>
              <a:rPr lang="en-IN" sz="1400" dirty="0" smtClean="0"/>
              <a:t>Regular GAN like generator network and discriminator network.</a:t>
            </a:r>
          </a:p>
          <a:p>
            <a:pPr marL="0" indent="0">
              <a:buNone/>
            </a:pPr>
            <a:r>
              <a:rPr lang="en-IN" sz="1400" dirty="0" smtClean="0"/>
              <a:t>Wasserstein </a:t>
            </a:r>
            <a:r>
              <a:rPr lang="en-IN" sz="1400" dirty="0"/>
              <a:t>Distance or </a:t>
            </a:r>
            <a:r>
              <a:rPr lang="en-IN" sz="1400" dirty="0" smtClean="0"/>
              <a:t>EM Distance </a:t>
            </a:r>
            <a:r>
              <a:rPr lang="en-IN" sz="1400" dirty="0"/>
              <a:t>minimisation</a:t>
            </a:r>
            <a:r>
              <a:rPr lang="en-IN" sz="1400" dirty="0" smtClean="0"/>
              <a:t>.(Usable gradient everywhere)</a:t>
            </a:r>
          </a:p>
          <a:p>
            <a:pPr marL="0" indent="0">
              <a:buNone/>
            </a:pPr>
            <a:r>
              <a:rPr lang="en-IN" sz="1400" dirty="0" smtClean="0"/>
              <a:t>At </a:t>
            </a:r>
            <a:r>
              <a:rPr lang="en-IN" sz="1400" dirty="0"/>
              <a:t>different Epochs and checkpoints we can save different </a:t>
            </a:r>
            <a:r>
              <a:rPr lang="en-IN" sz="1400" dirty="0" smtClean="0"/>
              <a:t>models with Tensor flow.</a:t>
            </a:r>
          </a:p>
          <a:p>
            <a:pPr marL="0" indent="0">
              <a:buNone/>
            </a:pPr>
            <a:r>
              <a:rPr lang="en-IN" sz="1400" dirty="0"/>
              <a:t>The loss decreases </a:t>
            </a:r>
            <a:r>
              <a:rPr lang="en-IN" sz="1400" dirty="0" smtClean="0"/>
              <a:t>quickly and </a:t>
            </a:r>
            <a:r>
              <a:rPr lang="en-IN" sz="1400" dirty="0"/>
              <a:t>sample quality increases as well</a:t>
            </a:r>
            <a:r>
              <a:rPr lang="en-IN" sz="1400" dirty="0" smtClean="0"/>
              <a:t>.</a:t>
            </a:r>
          </a:p>
          <a:p>
            <a:pPr marL="0" indent="0">
              <a:buNone/>
            </a:pPr>
            <a:r>
              <a:rPr lang="en-IN" sz="1400" dirty="0"/>
              <a:t>Overcomes stability issues of GAN and lack of flexibility of VAE</a:t>
            </a:r>
            <a:r>
              <a:rPr lang="en-IN" sz="1400" dirty="0" smtClean="0"/>
              <a:t>.(No mode collapse)</a:t>
            </a:r>
            <a:endParaRPr lang="en-IN" sz="1400" dirty="0"/>
          </a:p>
          <a:p>
            <a:pPr marL="171450" indent="-171450">
              <a:buFont typeface="Wingdings" pitchFamily="2" charset="2"/>
              <a:buChar char="v"/>
            </a:pPr>
            <a:endParaRPr lang="en-IN" sz="1000" dirty="0"/>
          </a:p>
          <a:p>
            <a:pPr marL="171450" indent="-171450">
              <a:buFont typeface="Wingdings" pitchFamily="2" charset="2"/>
              <a:buChar char="v"/>
            </a:pPr>
            <a:endParaRPr lang="en-IN" sz="1000" dirty="0" smtClean="0"/>
          </a:p>
          <a:p>
            <a:pPr marL="0" indent="0">
              <a:buNone/>
            </a:pPr>
            <a:endParaRPr lang="en-IN" sz="1000" dirty="0" smtClean="0"/>
          </a:p>
          <a:p>
            <a:pPr marL="171450" indent="-171450">
              <a:buFont typeface="Wingdings" pitchFamily="2" charset="2"/>
              <a:buChar char="v"/>
            </a:pPr>
            <a:endParaRPr lang="en-IN" sz="1000" dirty="0" smtClean="0"/>
          </a:p>
          <a:p>
            <a:pPr marL="171450" indent="-171450">
              <a:buFont typeface="Wingdings" pitchFamily="2" charset="2"/>
              <a:buChar char="v"/>
            </a:pPr>
            <a:endParaRPr lang="en-IN" sz="1000" dirty="0" smtClean="0"/>
          </a:p>
          <a:p>
            <a:pPr marL="171450" indent="-171450">
              <a:buFont typeface="Wingdings" pitchFamily="2" charset="2"/>
              <a:buChar char="v"/>
            </a:pPr>
            <a:endParaRPr lang="en-IN" sz="1000" dirty="0" smtClean="0"/>
          </a:p>
          <a:p>
            <a:pPr marL="171450" indent="-171450">
              <a:buFont typeface="Wingdings" pitchFamily="2" charset="2"/>
              <a:buChar char="v"/>
            </a:pPr>
            <a:endParaRPr lang="en-IN" sz="1000" dirty="0" smtClean="0"/>
          </a:p>
          <a:p>
            <a:pPr marL="0" indent="0">
              <a:buNone/>
            </a:pPr>
            <a:endParaRPr lang="en-IN" dirty="0" smtClean="0"/>
          </a:p>
          <a:p>
            <a:pPr marL="0" indent="0">
              <a:buNone/>
            </a:pPr>
            <a:endParaRPr lang="en-IN" dirty="0" smtClean="0"/>
          </a:p>
          <a:p>
            <a:endParaRPr lang="en-IN" dirty="0"/>
          </a:p>
        </p:txBody>
      </p:sp>
      <p:sp>
        <p:nvSpPr>
          <p:cNvPr id="3" name="Date Placeholder 2"/>
          <p:cNvSpPr>
            <a:spLocks noGrp="1"/>
          </p:cNvSpPr>
          <p:nvPr>
            <p:ph type="dt" sz="half" idx="14"/>
          </p:nvPr>
        </p:nvSpPr>
        <p:spPr/>
        <p:txBody>
          <a:bodyPr/>
          <a:lstStyle/>
          <a:p>
            <a:fld id="{6DC8307C-CD4C-44C9-B73C-A74E39DC2AF5}" type="datetime1">
              <a:rPr lang="de-DE" smtClean="0"/>
              <a:pPr/>
              <a:t>27.08.2019</a:t>
            </a:fld>
            <a:endParaRPr lang="de-DE" dirty="0"/>
          </a:p>
        </p:txBody>
      </p:sp>
      <p:sp>
        <p:nvSpPr>
          <p:cNvPr id="4" name="Slide Number Placeholder 3"/>
          <p:cNvSpPr>
            <a:spLocks noGrp="1"/>
          </p:cNvSpPr>
          <p:nvPr>
            <p:ph type="sldNum" sz="quarter" idx="15"/>
          </p:nvPr>
        </p:nvSpPr>
        <p:spPr/>
        <p:txBody>
          <a:bodyPr/>
          <a:lstStyle/>
          <a:p>
            <a:fld id="{0759437E-DD65-47AE-A718-65B9481C0A9E}" type="slidenum">
              <a:rPr lang="de-DE" smtClean="0"/>
              <a:pPr/>
              <a:t>9</a:t>
            </a:fld>
            <a:endParaRPr lang="de-DE" dirty="0"/>
          </a:p>
        </p:txBody>
      </p:sp>
      <p:sp>
        <p:nvSpPr>
          <p:cNvPr id="5" name="Footer Placeholder 4"/>
          <p:cNvSpPr>
            <a:spLocks noGrp="1"/>
          </p:cNvSpPr>
          <p:nvPr>
            <p:ph type="ftr" sz="quarter" idx="16"/>
          </p:nvPr>
        </p:nvSpPr>
        <p:spPr/>
        <p:txBody>
          <a:bodyPr/>
          <a:lstStyle/>
          <a:p>
            <a:endParaRPr lang="de-DE" dirty="0"/>
          </a:p>
        </p:txBody>
      </p:sp>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786" t="22147" r="25323" b="5504"/>
          <a:stretch/>
        </p:blipFill>
        <p:spPr bwMode="auto">
          <a:xfrm>
            <a:off x="755576" y="1461169"/>
            <a:ext cx="3063832" cy="2183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025" t="23112" r="29325" b="6893"/>
          <a:stretch/>
        </p:blipFill>
        <p:spPr bwMode="auto">
          <a:xfrm>
            <a:off x="4355976" y="1760535"/>
            <a:ext cx="2356834" cy="1884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5163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Titelfolienmaster">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FAU">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haltsseite">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FAU">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366</TotalTime>
  <Words>987</Words>
  <Application>Microsoft Office PowerPoint</Application>
  <PresentationFormat>全屏显示(4:3)</PresentationFormat>
  <Paragraphs>247</Paragraphs>
  <Slides>29</Slides>
  <Notes>11</Notes>
  <HiddenSlides>0</HiddenSlides>
  <MMClips>1</MMClips>
  <ScaleCrop>false</ScaleCrop>
  <HeadingPairs>
    <vt:vector size="4" baseType="variant">
      <vt:variant>
        <vt:lpstr>主题</vt:lpstr>
      </vt:variant>
      <vt:variant>
        <vt:i4>2</vt:i4>
      </vt:variant>
      <vt:variant>
        <vt:lpstr>幻灯片标题</vt:lpstr>
      </vt:variant>
      <vt:variant>
        <vt:i4>29</vt:i4>
      </vt:variant>
    </vt:vector>
  </HeadingPairs>
  <TitlesOfParts>
    <vt:vector size="31" baseType="lpstr">
      <vt:lpstr>Titelfolienmaster</vt:lpstr>
      <vt:lpstr>Inhaltsseite</vt:lpstr>
      <vt:lpstr>Mitobunny  --Mitosis detection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Attention U-Net: Learning Where to Look for the Pancreas</dc:title>
  <dc:creator>Claud Gu</dc:creator>
  <cp:lastModifiedBy>Claud Gu</cp:lastModifiedBy>
  <cp:revision>44</cp:revision>
  <dcterms:created xsi:type="dcterms:W3CDTF">2019-05-19T20:50:21Z</dcterms:created>
  <dcterms:modified xsi:type="dcterms:W3CDTF">2019-08-27T15:02:20Z</dcterms:modified>
</cp:coreProperties>
</file>